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sldIdLst>
    <p:sldId id="275" r:id="rId2"/>
    <p:sldId id="282" r:id="rId3"/>
    <p:sldId id="284" r:id="rId4"/>
    <p:sldId id="285" r:id="rId5"/>
    <p:sldId id="286" r:id="rId6"/>
    <p:sldId id="287" r:id="rId7"/>
    <p:sldId id="297" r:id="rId8"/>
    <p:sldId id="296" r:id="rId9"/>
    <p:sldId id="290" r:id="rId10"/>
    <p:sldId id="291" r:id="rId11"/>
    <p:sldId id="292" r:id="rId12"/>
    <p:sldId id="293" r:id="rId13"/>
    <p:sldId id="294" r:id="rId14"/>
    <p:sldId id="288" r:id="rId15"/>
    <p:sldId id="289" r:id="rId16"/>
    <p:sldId id="26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38E"/>
    <a:srgbClr val="D53819"/>
    <a:srgbClr val="008000"/>
    <a:srgbClr val="EF8975"/>
    <a:srgbClr val="A4B8D0"/>
    <a:srgbClr val="CE3618"/>
    <a:srgbClr val="769F33"/>
    <a:srgbClr val="FF9900"/>
    <a:srgbClr val="0099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3" autoAdjust="0"/>
    <p:restoredTop sz="93294" autoAdjust="0"/>
  </p:normalViewPr>
  <p:slideViewPr>
    <p:cSldViewPr snapToGrid="0">
      <p:cViewPr varScale="1">
        <p:scale>
          <a:sx n="110" d="100"/>
          <a:sy n="110" d="100"/>
        </p:scale>
        <p:origin x="-1608" y="-78"/>
      </p:cViewPr>
      <p:guideLst>
        <p:guide orient="horz" pos="2516"/>
        <p:guide orient="horz" pos="3815"/>
        <p:guide orient="horz" pos="1022"/>
        <p:guide orient="horz" pos="4016"/>
        <p:guide pos="2872"/>
        <p:guide pos="5459"/>
        <p:guide pos="302"/>
        <p:guide pos="2031"/>
        <p:guide pos="22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99218E-E856-49CF-B0E7-61F9BFCF6F83}" type="datetimeFigureOut">
              <a:rPr lang="ru-RU"/>
              <a:pPr>
                <a:defRPr/>
              </a:pPr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A9565CC-5929-4E3D-AEEB-4B1D35424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46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566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566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566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5668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B1050-AA26-4374-A567-F91DB2E511A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566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«Основы духовно-нравственной культуры народов России» (далее ОДНКНР) - это новая предметная область в российском образовании, обязательный элемент учебного плана школы на уровне основного общего образования (5-9 кл.), вводится в России с сентября 2015г. ОДНКНР является логическим продолжением предметной области «Основы религиозных культур и светской этики» (4 класс).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A61906-7DAC-432E-B009-0E10198F3C5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 userDrawn="1"/>
        </p:nvSpPr>
        <p:spPr>
          <a:xfrm>
            <a:off x="4572000" y="3790755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 userDrawn="1"/>
        </p:nvSpPr>
        <p:spPr>
          <a:xfrm>
            <a:off x="0" y="1107834"/>
            <a:ext cx="4572000" cy="228599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62810"/>
            <a:ext cx="9144000" cy="239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284285" y="1645020"/>
            <a:ext cx="1443038" cy="1855787"/>
            <a:chOff x="1816" y="774"/>
            <a:chExt cx="777" cy="999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2" y="46"/>
                </a:cxn>
                <a:cxn ang="0">
                  <a:pos x="1301" y="77"/>
                </a:cxn>
                <a:cxn ang="0">
                  <a:pos x="1302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7" y="123"/>
                </a:cxn>
                <a:cxn ang="0">
                  <a:pos x="777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1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/>
              <a:ahLst/>
              <a:cxnLst>
                <a:cxn ang="0">
                  <a:pos x="883" y="1435"/>
                </a:cxn>
                <a:cxn ang="0">
                  <a:pos x="711" y="1736"/>
                </a:cxn>
                <a:cxn ang="0">
                  <a:pos x="672" y="1731"/>
                </a:cxn>
                <a:cxn ang="0">
                  <a:pos x="628" y="1731"/>
                </a:cxn>
                <a:cxn ang="0">
                  <a:pos x="572" y="1736"/>
                </a:cxn>
                <a:cxn ang="0">
                  <a:pos x="564" y="1706"/>
                </a:cxn>
                <a:cxn ang="0">
                  <a:pos x="607" y="1636"/>
                </a:cxn>
                <a:cxn ang="0">
                  <a:pos x="651" y="1562"/>
                </a:cxn>
                <a:cxn ang="0">
                  <a:pos x="696" y="1482"/>
                </a:cxn>
                <a:cxn ang="0">
                  <a:pos x="844" y="1214"/>
                </a:cxn>
                <a:cxn ang="0">
                  <a:pos x="459" y="653"/>
                </a:cxn>
                <a:cxn ang="0">
                  <a:pos x="176" y="246"/>
                </a:cxn>
                <a:cxn ang="0">
                  <a:pos x="143" y="198"/>
                </a:cxn>
                <a:cxn ang="0">
                  <a:pos x="112" y="154"/>
                </a:cxn>
                <a:cxn ang="0">
                  <a:pos x="83" y="115"/>
                </a:cxn>
                <a:cxn ang="0">
                  <a:pos x="46" y="63"/>
                </a:cxn>
                <a:cxn ang="0">
                  <a:pos x="11" y="15"/>
                </a:cxn>
                <a:cxn ang="0">
                  <a:pos x="157" y="8"/>
                </a:cxn>
                <a:cxn ang="0">
                  <a:pos x="294" y="0"/>
                </a:cxn>
                <a:cxn ang="0">
                  <a:pos x="377" y="135"/>
                </a:cxn>
                <a:cxn ang="0">
                  <a:pos x="457" y="263"/>
                </a:cxn>
                <a:cxn ang="0">
                  <a:pos x="535" y="383"/>
                </a:cxn>
                <a:cxn ang="0">
                  <a:pos x="610" y="496"/>
                </a:cxn>
                <a:cxn ang="0">
                  <a:pos x="690" y="615"/>
                </a:cxn>
                <a:cxn ang="0">
                  <a:pos x="774" y="734"/>
                </a:cxn>
                <a:cxn ang="0">
                  <a:pos x="861" y="851"/>
                </a:cxn>
                <a:cxn ang="0">
                  <a:pos x="950" y="969"/>
                </a:cxn>
                <a:cxn ang="0">
                  <a:pos x="1077" y="768"/>
                </a:cxn>
                <a:cxn ang="0">
                  <a:pos x="1352" y="205"/>
                </a:cxn>
                <a:cxn ang="0">
                  <a:pos x="1371" y="164"/>
                </a:cxn>
                <a:cxn ang="0">
                  <a:pos x="1403" y="92"/>
                </a:cxn>
                <a:cxn ang="0">
                  <a:pos x="1428" y="38"/>
                </a:cxn>
                <a:cxn ang="0">
                  <a:pos x="1443" y="0"/>
                </a:cxn>
                <a:cxn ang="0">
                  <a:pos x="1486" y="5"/>
                </a:cxn>
                <a:cxn ang="0">
                  <a:pos x="1529" y="8"/>
                </a:cxn>
                <a:cxn ang="0">
                  <a:pos x="1620" y="0"/>
                </a:cxn>
                <a:cxn ang="0">
                  <a:pos x="1204" y="80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4" y="46"/>
                </a:cxn>
                <a:cxn ang="0">
                  <a:pos x="1300" y="77"/>
                </a:cxn>
                <a:cxn ang="0">
                  <a:pos x="1304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6" y="130"/>
                </a:cxn>
                <a:cxn ang="0">
                  <a:pos x="958" y="130"/>
                </a:cxn>
                <a:cxn ang="0">
                  <a:pos x="925" y="128"/>
                </a:cxn>
                <a:cxn ang="0">
                  <a:pos x="895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90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1" y="1733"/>
                </a:cxn>
                <a:cxn ang="0">
                  <a:pos x="693" y="1731"/>
                </a:cxn>
                <a:cxn ang="0">
                  <a:pos x="668" y="1731"/>
                </a:cxn>
                <a:cxn ang="0">
                  <a:pos x="639" y="1731"/>
                </a:cxn>
                <a:cxn ang="0">
                  <a:pos x="611" y="1733"/>
                </a:cxn>
                <a:cxn ang="0">
                  <a:pos x="583" y="1736"/>
                </a:cxn>
                <a:cxn ang="0">
                  <a:pos x="556" y="1739"/>
                </a:cxn>
                <a:cxn ang="0">
                  <a:pos x="556" y="123"/>
                </a:cxn>
                <a:cxn ang="0">
                  <a:pos x="489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6" y="131"/>
                </a:cxn>
                <a:cxn ang="0">
                  <a:pos x="216" y="135"/>
                </a:cxn>
                <a:cxn ang="0">
                  <a:pos x="145" y="140"/>
                </a:cxn>
                <a:cxn ang="0">
                  <a:pos x="73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7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/>
              <a:ahLst/>
              <a:cxnLst>
                <a:cxn ang="0">
                  <a:pos x="1267" y="351"/>
                </a:cxn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5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2" y="8"/>
                </a:cxn>
                <a:cxn ang="0">
                  <a:pos x="223" y="0"/>
                </a:cxn>
                <a:cxn ang="0">
                  <a:pos x="223" y="1327"/>
                </a:cxn>
                <a:cxn ang="0">
                  <a:pos x="250" y="1327"/>
                </a:cxn>
                <a:cxn ang="0">
                  <a:pos x="1405" y="0"/>
                </a:cxn>
                <a:cxn ang="0">
                  <a:pos x="1516" y="0"/>
                </a:cxn>
                <a:cxn ang="0">
                  <a:pos x="1516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5" y="1731"/>
                </a:cxn>
                <a:cxn ang="0">
                  <a:pos x="1383" y="1731"/>
                </a:cxn>
                <a:cxn ang="0">
                  <a:pos x="1358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7" y="351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08" y="0"/>
                </a:cxn>
                <a:cxn ang="0">
                  <a:pos x="1303" y="46"/>
                </a:cxn>
                <a:cxn ang="0">
                  <a:pos x="1301" y="77"/>
                </a:cxn>
                <a:cxn ang="0">
                  <a:pos x="1303" y="108"/>
                </a:cxn>
                <a:cxn ang="0">
                  <a:pos x="1308" y="153"/>
                </a:cxn>
                <a:cxn ang="0">
                  <a:pos x="1063" y="132"/>
                </a:cxn>
                <a:cxn ang="0">
                  <a:pos x="1038" y="132"/>
                </a:cxn>
                <a:cxn ang="0">
                  <a:pos x="1012" y="131"/>
                </a:cxn>
                <a:cxn ang="0">
                  <a:pos x="985" y="130"/>
                </a:cxn>
                <a:cxn ang="0">
                  <a:pos x="959" y="130"/>
                </a:cxn>
                <a:cxn ang="0">
                  <a:pos x="925" y="128"/>
                </a:cxn>
                <a:cxn ang="0">
                  <a:pos x="894" y="126"/>
                </a:cxn>
                <a:cxn ang="0">
                  <a:pos x="867" y="125"/>
                </a:cxn>
                <a:cxn ang="0">
                  <a:pos x="843" y="124"/>
                </a:cxn>
                <a:cxn ang="0">
                  <a:pos x="822" y="124"/>
                </a:cxn>
                <a:cxn ang="0">
                  <a:pos x="804" y="123"/>
                </a:cxn>
                <a:cxn ang="0">
                  <a:pos x="789" y="123"/>
                </a:cxn>
                <a:cxn ang="0">
                  <a:pos x="778" y="123"/>
                </a:cxn>
                <a:cxn ang="0">
                  <a:pos x="778" y="1739"/>
                </a:cxn>
                <a:cxn ang="0">
                  <a:pos x="749" y="1736"/>
                </a:cxn>
                <a:cxn ang="0">
                  <a:pos x="720" y="1733"/>
                </a:cxn>
                <a:cxn ang="0">
                  <a:pos x="693" y="1731"/>
                </a:cxn>
                <a:cxn ang="0">
                  <a:pos x="666" y="1731"/>
                </a:cxn>
                <a:cxn ang="0">
                  <a:pos x="638" y="1731"/>
                </a:cxn>
                <a:cxn ang="0">
                  <a:pos x="610" y="1733"/>
                </a:cxn>
                <a:cxn ang="0">
                  <a:pos x="582" y="1736"/>
                </a:cxn>
                <a:cxn ang="0">
                  <a:pos x="555" y="1739"/>
                </a:cxn>
                <a:cxn ang="0">
                  <a:pos x="555" y="123"/>
                </a:cxn>
                <a:cxn ang="0">
                  <a:pos x="488" y="123"/>
                </a:cxn>
                <a:cxn ang="0">
                  <a:pos x="422" y="125"/>
                </a:cxn>
                <a:cxn ang="0">
                  <a:pos x="354" y="128"/>
                </a:cxn>
                <a:cxn ang="0">
                  <a:pos x="285" y="131"/>
                </a:cxn>
                <a:cxn ang="0">
                  <a:pos x="215" y="135"/>
                </a:cxn>
                <a:cxn ang="0">
                  <a:pos x="144" y="140"/>
                </a:cxn>
                <a:cxn ang="0">
                  <a:pos x="72" y="147"/>
                </a:cxn>
                <a:cxn ang="0">
                  <a:pos x="0" y="153"/>
                </a:cxn>
                <a:cxn ang="0">
                  <a:pos x="5" y="113"/>
                </a:cxn>
                <a:cxn ang="0">
                  <a:pos x="6" y="77"/>
                </a:cxn>
                <a:cxn ang="0">
                  <a:pos x="6" y="52"/>
                </a:cxn>
                <a:cxn ang="0">
                  <a:pos x="4" y="32"/>
                </a:cxn>
                <a:cxn ang="0">
                  <a:pos x="0" y="0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/>
              <a:ahLst/>
              <a:cxnLst>
                <a:cxn ang="0">
                  <a:pos x="254" y="1022"/>
                </a:cxn>
                <a:cxn ang="0">
                  <a:pos x="275" y="1157"/>
                </a:cxn>
                <a:cxn ang="0">
                  <a:pos x="313" y="1280"/>
                </a:cxn>
                <a:cxn ang="0">
                  <a:pos x="368" y="1392"/>
                </a:cxn>
                <a:cxn ang="0">
                  <a:pos x="437" y="1487"/>
                </a:cxn>
                <a:cxn ang="0">
                  <a:pos x="519" y="1567"/>
                </a:cxn>
                <a:cxn ang="0">
                  <a:pos x="614" y="1630"/>
                </a:cxn>
                <a:cxn ang="0">
                  <a:pos x="719" y="1675"/>
                </a:cxn>
                <a:cxn ang="0">
                  <a:pos x="831" y="1700"/>
                </a:cxn>
                <a:cxn ang="0">
                  <a:pos x="960" y="1706"/>
                </a:cxn>
                <a:cxn ang="0">
                  <a:pos x="1108" y="1686"/>
                </a:cxn>
                <a:cxn ang="0">
                  <a:pos x="1242" y="1639"/>
                </a:cxn>
                <a:cxn ang="0">
                  <a:pos x="1347" y="1585"/>
                </a:cxn>
                <a:cxn ang="0">
                  <a:pos x="1452" y="1661"/>
                </a:cxn>
                <a:cxn ang="0">
                  <a:pos x="1353" y="1717"/>
                </a:cxn>
                <a:cxn ang="0">
                  <a:pos x="1240" y="1758"/>
                </a:cxn>
                <a:cxn ang="0">
                  <a:pos x="1122" y="1785"/>
                </a:cxn>
                <a:cxn ang="0">
                  <a:pos x="996" y="1802"/>
                </a:cxn>
                <a:cxn ang="0">
                  <a:pos x="842" y="1806"/>
                </a:cxn>
                <a:cxn ang="0">
                  <a:pos x="649" y="1782"/>
                </a:cxn>
                <a:cxn ang="0">
                  <a:pos x="540" y="1750"/>
                </a:cxn>
                <a:cxn ang="0">
                  <a:pos x="439" y="1708"/>
                </a:cxn>
                <a:cxn ang="0">
                  <a:pos x="348" y="1655"/>
                </a:cxn>
                <a:cxn ang="0">
                  <a:pos x="268" y="1590"/>
                </a:cxn>
                <a:cxn ang="0">
                  <a:pos x="198" y="1516"/>
                </a:cxn>
                <a:cxn ang="0">
                  <a:pos x="136" y="1430"/>
                </a:cxn>
                <a:cxn ang="0">
                  <a:pos x="87" y="1334"/>
                </a:cxn>
                <a:cxn ang="0">
                  <a:pos x="35" y="1183"/>
                </a:cxn>
                <a:cxn ang="0">
                  <a:pos x="1" y="947"/>
                </a:cxn>
                <a:cxn ang="0">
                  <a:pos x="7" y="762"/>
                </a:cxn>
                <a:cxn ang="0">
                  <a:pos x="39" y="607"/>
                </a:cxn>
                <a:cxn ang="0">
                  <a:pos x="95" y="467"/>
                </a:cxn>
                <a:cxn ang="0">
                  <a:pos x="175" y="343"/>
                </a:cxn>
                <a:cxn ang="0">
                  <a:pos x="273" y="237"/>
                </a:cxn>
                <a:cxn ang="0">
                  <a:pos x="391" y="150"/>
                </a:cxn>
                <a:cxn ang="0">
                  <a:pos x="525" y="82"/>
                </a:cxn>
                <a:cxn ang="0">
                  <a:pos x="670" y="33"/>
                </a:cxn>
                <a:cxn ang="0">
                  <a:pos x="825" y="6"/>
                </a:cxn>
                <a:cxn ang="0">
                  <a:pos x="979" y="0"/>
                </a:cxn>
                <a:cxn ang="0">
                  <a:pos x="1095" y="7"/>
                </a:cxn>
                <a:cxn ang="0">
                  <a:pos x="1213" y="23"/>
                </a:cxn>
                <a:cxn ang="0">
                  <a:pos x="1328" y="52"/>
                </a:cxn>
                <a:cxn ang="0">
                  <a:pos x="1438" y="90"/>
                </a:cxn>
                <a:cxn ang="0">
                  <a:pos x="1486" y="158"/>
                </a:cxn>
                <a:cxn ang="0">
                  <a:pos x="1453" y="282"/>
                </a:cxn>
                <a:cxn ang="0">
                  <a:pos x="1366" y="253"/>
                </a:cxn>
                <a:cxn ang="0">
                  <a:pos x="1263" y="183"/>
                </a:cxn>
                <a:cxn ang="0">
                  <a:pos x="1142" y="128"/>
                </a:cxn>
                <a:cxn ang="0">
                  <a:pos x="1005" y="98"/>
                </a:cxn>
                <a:cxn ang="0">
                  <a:pos x="864" y="100"/>
                </a:cxn>
                <a:cxn ang="0">
                  <a:pos x="739" y="123"/>
                </a:cxn>
                <a:cxn ang="0">
                  <a:pos x="628" y="168"/>
                </a:cxn>
                <a:cxn ang="0">
                  <a:pos x="528" y="232"/>
                </a:cxn>
                <a:cxn ang="0">
                  <a:pos x="444" y="315"/>
                </a:cxn>
                <a:cxn ang="0">
                  <a:pos x="374" y="413"/>
                </a:cxn>
                <a:cxn ang="0">
                  <a:pos x="319" y="525"/>
                </a:cxn>
                <a:cxn ang="0">
                  <a:pos x="279" y="647"/>
                </a:cxn>
                <a:cxn ang="0">
                  <a:pos x="256" y="774"/>
                </a:cxn>
                <a:cxn ang="0">
                  <a:pos x="249" y="906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/>
              <a:ahLst/>
              <a:cxnLst>
                <a:cxn ang="0">
                  <a:pos x="222" y="729"/>
                </a:cxn>
                <a:cxn ang="0">
                  <a:pos x="758" y="742"/>
                </a:cxn>
                <a:cxn ang="0">
                  <a:pos x="788" y="741"/>
                </a:cxn>
                <a:cxn ang="0">
                  <a:pos x="818" y="740"/>
                </a:cxn>
                <a:cxn ang="0">
                  <a:pos x="850" y="739"/>
                </a:cxn>
                <a:cxn ang="0">
                  <a:pos x="883" y="738"/>
                </a:cxn>
                <a:cxn ang="0">
                  <a:pos x="917" y="737"/>
                </a:cxn>
                <a:cxn ang="0">
                  <a:pos x="952" y="736"/>
                </a:cxn>
                <a:cxn ang="0">
                  <a:pos x="989" y="735"/>
                </a:cxn>
                <a:cxn ang="0">
                  <a:pos x="1026" y="734"/>
                </a:cxn>
                <a:cxn ang="0">
                  <a:pos x="1064" y="733"/>
                </a:cxn>
                <a:cxn ang="0">
                  <a:pos x="1101" y="731"/>
                </a:cxn>
                <a:cxn ang="0">
                  <a:pos x="1136" y="731"/>
                </a:cxn>
                <a:cxn ang="0">
                  <a:pos x="1170" y="730"/>
                </a:cxn>
                <a:cxn ang="0">
                  <a:pos x="1203" y="730"/>
                </a:cxn>
                <a:cxn ang="0">
                  <a:pos x="1234" y="730"/>
                </a:cxn>
                <a:cxn ang="0">
                  <a:pos x="1263" y="729"/>
                </a:cxn>
                <a:cxn ang="0">
                  <a:pos x="1292" y="729"/>
                </a:cxn>
                <a:cxn ang="0">
                  <a:pos x="1292" y="0"/>
                </a:cxn>
                <a:cxn ang="0">
                  <a:pos x="1357" y="5"/>
                </a:cxn>
                <a:cxn ang="0">
                  <a:pos x="1404" y="8"/>
                </a:cxn>
                <a:cxn ang="0">
                  <a:pos x="1448" y="5"/>
                </a:cxn>
                <a:cxn ang="0">
                  <a:pos x="1514" y="0"/>
                </a:cxn>
                <a:cxn ang="0">
                  <a:pos x="1514" y="1739"/>
                </a:cxn>
                <a:cxn ang="0">
                  <a:pos x="1469" y="1735"/>
                </a:cxn>
                <a:cxn ang="0">
                  <a:pos x="1459" y="1735"/>
                </a:cxn>
                <a:cxn ang="0">
                  <a:pos x="1451" y="1735"/>
                </a:cxn>
                <a:cxn ang="0">
                  <a:pos x="1445" y="1733"/>
                </a:cxn>
                <a:cxn ang="0">
                  <a:pos x="1439" y="1732"/>
                </a:cxn>
                <a:cxn ang="0">
                  <a:pos x="1404" y="1731"/>
                </a:cxn>
                <a:cxn ang="0">
                  <a:pos x="1364" y="1732"/>
                </a:cxn>
                <a:cxn ang="0">
                  <a:pos x="1332" y="1735"/>
                </a:cxn>
                <a:cxn ang="0">
                  <a:pos x="1292" y="1739"/>
                </a:cxn>
                <a:cxn ang="0">
                  <a:pos x="1292" y="866"/>
                </a:cxn>
                <a:cxn ang="0">
                  <a:pos x="1114" y="860"/>
                </a:cxn>
                <a:cxn ang="0">
                  <a:pos x="906" y="851"/>
                </a:cxn>
                <a:cxn ang="0">
                  <a:pos x="610" y="851"/>
                </a:cxn>
                <a:cxn ang="0">
                  <a:pos x="589" y="851"/>
                </a:cxn>
                <a:cxn ang="0">
                  <a:pos x="563" y="852"/>
                </a:cxn>
                <a:cxn ang="0">
                  <a:pos x="532" y="854"/>
                </a:cxn>
                <a:cxn ang="0">
                  <a:pos x="497" y="857"/>
                </a:cxn>
                <a:cxn ang="0">
                  <a:pos x="464" y="858"/>
                </a:cxn>
                <a:cxn ang="0">
                  <a:pos x="437" y="859"/>
                </a:cxn>
                <a:cxn ang="0">
                  <a:pos x="416" y="860"/>
                </a:cxn>
                <a:cxn ang="0">
                  <a:pos x="402" y="860"/>
                </a:cxn>
                <a:cxn ang="0">
                  <a:pos x="222" y="866"/>
                </a:cxn>
                <a:cxn ang="0">
                  <a:pos x="222" y="1739"/>
                </a:cxn>
                <a:cxn ang="0">
                  <a:pos x="178" y="1735"/>
                </a:cxn>
                <a:cxn ang="0">
                  <a:pos x="167" y="1735"/>
                </a:cxn>
                <a:cxn ang="0">
                  <a:pos x="158" y="1735"/>
                </a:cxn>
                <a:cxn ang="0">
                  <a:pos x="151" y="1733"/>
                </a:cxn>
                <a:cxn ang="0">
                  <a:pos x="146" y="1732"/>
                </a:cxn>
                <a:cxn ang="0">
                  <a:pos x="111" y="1731"/>
                </a:cxn>
                <a:cxn ang="0">
                  <a:pos x="60" y="1733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63" y="5"/>
                </a:cxn>
                <a:cxn ang="0">
                  <a:pos x="111" y="8"/>
                </a:cxn>
                <a:cxn ang="0">
                  <a:pos x="154" y="5"/>
                </a:cxn>
                <a:cxn ang="0">
                  <a:pos x="222" y="0"/>
                </a:cxn>
                <a:cxn ang="0">
                  <a:pos x="222" y="729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/>
              <a:ahLst/>
              <a:cxnLst>
                <a:cxn ang="0">
                  <a:pos x="209" y="1583"/>
                </a:cxn>
                <a:cxn ang="0">
                  <a:pos x="169" y="1627"/>
                </a:cxn>
                <a:cxn ang="0">
                  <a:pos x="135" y="1668"/>
                </a:cxn>
                <a:cxn ang="0">
                  <a:pos x="104" y="1705"/>
                </a:cxn>
                <a:cxn ang="0">
                  <a:pos x="77" y="1739"/>
                </a:cxn>
                <a:cxn ang="0">
                  <a:pos x="0" y="1739"/>
                </a:cxn>
                <a:cxn ang="0">
                  <a:pos x="0" y="0"/>
                </a:cxn>
                <a:cxn ang="0">
                  <a:pos x="17" y="3"/>
                </a:cxn>
                <a:cxn ang="0">
                  <a:pos x="41" y="5"/>
                </a:cxn>
                <a:cxn ang="0">
                  <a:pos x="73" y="8"/>
                </a:cxn>
                <a:cxn ang="0">
                  <a:pos x="111" y="8"/>
                </a:cxn>
                <a:cxn ang="0">
                  <a:pos x="224" y="0"/>
                </a:cxn>
                <a:cxn ang="0">
                  <a:pos x="224" y="1327"/>
                </a:cxn>
                <a:cxn ang="0">
                  <a:pos x="249" y="1327"/>
                </a:cxn>
                <a:cxn ang="0">
                  <a:pos x="1404" y="0"/>
                </a:cxn>
                <a:cxn ang="0">
                  <a:pos x="1515" y="0"/>
                </a:cxn>
                <a:cxn ang="0">
                  <a:pos x="1515" y="1739"/>
                </a:cxn>
                <a:cxn ang="0">
                  <a:pos x="1483" y="1736"/>
                </a:cxn>
                <a:cxn ang="0">
                  <a:pos x="1454" y="1733"/>
                </a:cxn>
                <a:cxn ang="0">
                  <a:pos x="1428" y="1731"/>
                </a:cxn>
                <a:cxn ang="0">
                  <a:pos x="1404" y="1731"/>
                </a:cxn>
                <a:cxn ang="0">
                  <a:pos x="1384" y="1731"/>
                </a:cxn>
                <a:cxn ang="0">
                  <a:pos x="1357" y="1733"/>
                </a:cxn>
                <a:cxn ang="0">
                  <a:pos x="1327" y="1736"/>
                </a:cxn>
                <a:cxn ang="0">
                  <a:pos x="1292" y="1739"/>
                </a:cxn>
                <a:cxn ang="0">
                  <a:pos x="1292" y="351"/>
                </a:cxn>
                <a:cxn ang="0">
                  <a:pos x="1266" y="351"/>
                </a:cxn>
                <a:cxn ang="0">
                  <a:pos x="209" y="1583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5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9" y="985"/>
                </a:cxn>
                <a:cxn ang="0">
                  <a:pos x="105" y="1011"/>
                </a:cxn>
                <a:cxn ang="0">
                  <a:pos x="84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26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6" y="826"/>
                </a:cxn>
                <a:cxn ang="0">
                  <a:pos x="872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4" y="1077"/>
                </a:cxn>
                <a:cxn ang="0">
                  <a:pos x="887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/>
              <a:ahLst/>
              <a:cxnLst>
                <a:cxn ang="0">
                  <a:pos x="129" y="985"/>
                </a:cxn>
                <a:cxn ang="0">
                  <a:pos x="104" y="1011"/>
                </a:cxn>
                <a:cxn ang="0">
                  <a:pos x="82" y="1037"/>
                </a:cxn>
                <a:cxn ang="0">
                  <a:pos x="63" y="1060"/>
                </a:cxn>
                <a:cxn ang="0">
                  <a:pos x="47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4" y="5"/>
                </a:cxn>
                <a:cxn ang="0">
                  <a:pos x="67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2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20" y="1078"/>
                </a:cxn>
                <a:cxn ang="0">
                  <a:pos x="903" y="1077"/>
                </a:cxn>
                <a:cxn ang="0">
                  <a:pos x="886" y="1076"/>
                </a:cxn>
                <a:cxn ang="0">
                  <a:pos x="872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1" y="1081"/>
                </a:cxn>
                <a:cxn ang="0">
                  <a:pos x="801" y="218"/>
                </a:cxn>
                <a:cxn ang="0">
                  <a:pos x="786" y="218"/>
                </a:cxn>
                <a:cxn ang="0">
                  <a:pos x="129" y="98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/>
              <a:ahLst/>
              <a:cxnLst>
                <a:cxn ang="0">
                  <a:pos x="139" y="1003"/>
                </a:cxn>
                <a:cxn ang="0">
                  <a:pos x="794" y="1003"/>
                </a:cxn>
                <a:cxn ang="0">
                  <a:pos x="794" y="0"/>
                </a:cxn>
                <a:cxn ang="0">
                  <a:pos x="809" y="1"/>
                </a:cxn>
                <a:cxn ang="0">
                  <a:pos x="826" y="2"/>
                </a:cxn>
                <a:cxn ang="0">
                  <a:pos x="844" y="3"/>
                </a:cxn>
                <a:cxn ang="0">
                  <a:pos x="864" y="3"/>
                </a:cxn>
                <a:cxn ang="0">
                  <a:pos x="880" y="3"/>
                </a:cxn>
                <a:cxn ang="0">
                  <a:pos x="897" y="2"/>
                </a:cxn>
                <a:cxn ang="0">
                  <a:pos x="915" y="1"/>
                </a:cxn>
                <a:cxn ang="0">
                  <a:pos x="933" y="0"/>
                </a:cxn>
                <a:cxn ang="0">
                  <a:pos x="933" y="1003"/>
                </a:cxn>
                <a:cxn ang="0">
                  <a:pos x="1022" y="1003"/>
                </a:cxn>
                <a:cxn ang="0">
                  <a:pos x="1018" y="1037"/>
                </a:cxn>
                <a:cxn ang="0">
                  <a:pos x="1017" y="1065"/>
                </a:cxn>
                <a:cxn ang="0">
                  <a:pos x="1018" y="1082"/>
                </a:cxn>
                <a:cxn ang="0">
                  <a:pos x="1019" y="1116"/>
                </a:cxn>
                <a:cxn ang="0">
                  <a:pos x="1022" y="1146"/>
                </a:cxn>
                <a:cxn ang="0">
                  <a:pos x="1007" y="1146"/>
                </a:cxn>
                <a:cxn ang="0">
                  <a:pos x="1002" y="1138"/>
                </a:cxn>
                <a:cxn ang="0">
                  <a:pos x="996" y="1131"/>
                </a:cxn>
                <a:cxn ang="0">
                  <a:pos x="989" y="1124"/>
                </a:cxn>
                <a:cxn ang="0">
                  <a:pos x="982" y="1117"/>
                </a:cxn>
                <a:cxn ang="0">
                  <a:pos x="974" y="1112"/>
                </a:cxn>
                <a:cxn ang="0">
                  <a:pos x="966" y="1108"/>
                </a:cxn>
                <a:cxn ang="0">
                  <a:pos x="956" y="1104"/>
                </a:cxn>
                <a:cxn ang="0">
                  <a:pos x="947" y="1099"/>
                </a:cxn>
                <a:cxn ang="0">
                  <a:pos x="936" y="1096"/>
                </a:cxn>
                <a:cxn ang="0">
                  <a:pos x="926" y="1093"/>
                </a:cxn>
                <a:cxn ang="0">
                  <a:pos x="914" y="1091"/>
                </a:cxn>
                <a:cxn ang="0">
                  <a:pos x="901" y="1088"/>
                </a:cxn>
                <a:cxn ang="0">
                  <a:pos x="890" y="1085"/>
                </a:cxn>
                <a:cxn ang="0">
                  <a:pos x="877" y="1083"/>
                </a:cxn>
                <a:cxn ang="0">
                  <a:pos x="865" y="1083"/>
                </a:cxn>
                <a:cxn ang="0">
                  <a:pos x="854" y="1082"/>
                </a:cxn>
                <a:cxn ang="0">
                  <a:pos x="692" y="1079"/>
                </a:cxn>
                <a:cxn ang="0">
                  <a:pos x="465" y="1079"/>
                </a:cxn>
                <a:cxn ang="0">
                  <a:pos x="428" y="1079"/>
                </a:cxn>
                <a:cxn ang="0">
                  <a:pos x="392" y="1079"/>
                </a:cxn>
                <a:cxn ang="0">
                  <a:pos x="358" y="1079"/>
                </a:cxn>
                <a:cxn ang="0">
                  <a:pos x="326" y="1079"/>
                </a:cxn>
                <a:cxn ang="0">
                  <a:pos x="296" y="1080"/>
                </a:cxn>
                <a:cxn ang="0">
                  <a:pos x="268" y="1080"/>
                </a:cxn>
                <a:cxn ang="0">
                  <a:pos x="241" y="1080"/>
                </a:cxn>
                <a:cxn ang="0">
                  <a:pos x="217" y="1080"/>
                </a:cxn>
                <a:cxn ang="0">
                  <a:pos x="193" y="1080"/>
                </a:cxn>
                <a:cxn ang="0">
                  <a:pos x="168" y="1081"/>
                </a:cxn>
                <a:cxn ang="0">
                  <a:pos x="143" y="1081"/>
                </a:cxn>
                <a:cxn ang="0">
                  <a:pos x="116" y="1082"/>
                </a:cxn>
                <a:cxn ang="0">
                  <a:pos x="89" y="1082"/>
                </a:cxn>
                <a:cxn ang="0">
                  <a:pos x="60" y="1083"/>
                </a:cxn>
                <a:cxn ang="0">
                  <a:pos x="31" y="1083"/>
                </a:cxn>
                <a:cxn ang="0">
                  <a:pos x="0" y="1084"/>
                </a:cxn>
                <a:cxn ang="0">
                  <a:pos x="0" y="0"/>
                </a:cxn>
                <a:cxn ang="0">
                  <a:pos x="16" y="1"/>
                </a:cxn>
                <a:cxn ang="0">
                  <a:pos x="33" y="2"/>
                </a:cxn>
                <a:cxn ang="0">
                  <a:pos x="51" y="3"/>
                </a:cxn>
                <a:cxn ang="0">
                  <a:pos x="69" y="3"/>
                </a:cxn>
                <a:cxn ang="0">
                  <a:pos x="87" y="3"/>
                </a:cxn>
                <a:cxn ang="0">
                  <a:pos x="104" y="2"/>
                </a:cxn>
                <a:cxn ang="0">
                  <a:pos x="121" y="1"/>
                </a:cxn>
                <a:cxn ang="0">
                  <a:pos x="139" y="0"/>
                </a:cxn>
                <a:cxn ang="0">
                  <a:pos x="139" y="1003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3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8" y="1100"/>
                </a:cxn>
                <a:cxn ang="0">
                  <a:pos x="959" y="1100"/>
                </a:cxn>
                <a:cxn ang="0">
                  <a:pos x="954" y="1100"/>
                </a:cxn>
                <a:cxn ang="0">
                  <a:pos x="945" y="1099"/>
                </a:cxn>
                <a:cxn ang="0">
                  <a:pos x="920" y="1098"/>
                </a:cxn>
                <a:cxn ang="0">
                  <a:pos x="894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20" y="1057"/>
                </a:cxn>
                <a:cxn ang="0">
                  <a:pos x="805" y="1016"/>
                </a:cxn>
                <a:cxn ang="0">
                  <a:pos x="794" y="983"/>
                </a:cxn>
                <a:cxn ang="0">
                  <a:pos x="784" y="957"/>
                </a:cxn>
                <a:cxn ang="0">
                  <a:pos x="778" y="940"/>
                </a:cxn>
                <a:cxn ang="0">
                  <a:pos x="771" y="922"/>
                </a:cxn>
                <a:cxn ang="0">
                  <a:pos x="763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5" y="754"/>
                </a:cxn>
                <a:cxn ang="0">
                  <a:pos x="693" y="729"/>
                </a:cxn>
                <a:cxn ang="0">
                  <a:pos x="682" y="702"/>
                </a:cxn>
                <a:cxn ang="0">
                  <a:pos x="671" y="676"/>
                </a:cxn>
                <a:cxn ang="0">
                  <a:pos x="270" y="676"/>
                </a:cxn>
                <a:cxn ang="0">
                  <a:pos x="231" y="775"/>
                </a:cxn>
                <a:cxn ang="0">
                  <a:pos x="183" y="900"/>
                </a:cxn>
                <a:cxn ang="0">
                  <a:pos x="148" y="998"/>
                </a:cxn>
                <a:cxn ang="0">
                  <a:pos x="115" y="1103"/>
                </a:cxn>
                <a:cxn ang="0">
                  <a:pos x="90" y="1100"/>
                </a:cxn>
                <a:cxn ang="0">
                  <a:pos x="81" y="1100"/>
                </a:cxn>
                <a:cxn ang="0">
                  <a:pos x="75" y="1099"/>
                </a:cxn>
                <a:cxn ang="0">
                  <a:pos x="56" y="1098"/>
                </a:cxn>
                <a:cxn ang="0">
                  <a:pos x="39" y="1098"/>
                </a:cxn>
                <a:cxn ang="0">
                  <a:pos x="23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3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/>
              <a:ahLst/>
              <a:cxnLst>
                <a:cxn ang="0">
                  <a:pos x="509" y="937"/>
                </a:cxn>
                <a:cxn ang="0">
                  <a:pos x="164" y="535"/>
                </a:cxn>
                <a:cxn ang="0">
                  <a:pos x="160" y="531"/>
                </a:cxn>
                <a:cxn ang="0">
                  <a:pos x="154" y="528"/>
                </a:cxn>
                <a:cxn ang="0">
                  <a:pos x="149" y="527"/>
                </a:cxn>
                <a:cxn ang="0">
                  <a:pos x="143" y="526"/>
                </a:cxn>
                <a:cxn ang="0">
                  <a:pos x="142" y="527"/>
                </a:cxn>
                <a:cxn ang="0">
                  <a:pos x="141" y="527"/>
                </a:cxn>
                <a:cxn ang="0">
                  <a:pos x="138" y="528"/>
                </a:cxn>
                <a:cxn ang="0">
                  <a:pos x="137" y="531"/>
                </a:cxn>
                <a:cxn ang="0">
                  <a:pos x="137" y="1081"/>
                </a:cxn>
                <a:cxn ang="0">
                  <a:pos x="110" y="1078"/>
                </a:cxn>
                <a:cxn ang="0">
                  <a:pos x="98" y="1078"/>
                </a:cxn>
                <a:cxn ang="0">
                  <a:pos x="90" y="1077"/>
                </a:cxn>
                <a:cxn ang="0">
                  <a:pos x="69" y="1076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39" y="4"/>
                </a:cxn>
                <a:cxn ang="0">
                  <a:pos x="69" y="5"/>
                </a:cxn>
                <a:cxn ang="0">
                  <a:pos x="95" y="4"/>
                </a:cxn>
                <a:cxn ang="0">
                  <a:pos x="137" y="0"/>
                </a:cxn>
                <a:cxn ang="0">
                  <a:pos x="137" y="489"/>
                </a:cxn>
                <a:cxn ang="0">
                  <a:pos x="142" y="491"/>
                </a:cxn>
                <a:cxn ang="0">
                  <a:pos x="145" y="492"/>
                </a:cxn>
                <a:cxn ang="0">
                  <a:pos x="151" y="491"/>
                </a:cxn>
                <a:cxn ang="0">
                  <a:pos x="160" y="489"/>
                </a:cxn>
                <a:cxn ang="0">
                  <a:pos x="168" y="485"/>
                </a:cxn>
                <a:cxn ang="0">
                  <a:pos x="178" y="480"/>
                </a:cxn>
                <a:cxn ang="0">
                  <a:pos x="184" y="473"/>
                </a:cxn>
                <a:cxn ang="0">
                  <a:pos x="192" y="467"/>
                </a:cxn>
                <a:cxn ang="0">
                  <a:pos x="201" y="459"/>
                </a:cxn>
                <a:cxn ang="0">
                  <a:pos x="210" y="451"/>
                </a:cxn>
                <a:cxn ang="0">
                  <a:pos x="221" y="440"/>
                </a:cxn>
                <a:cxn ang="0">
                  <a:pos x="234" y="430"/>
                </a:cxn>
                <a:cxn ang="0">
                  <a:pos x="247" y="417"/>
                </a:cxn>
                <a:cxn ang="0">
                  <a:pos x="261" y="402"/>
                </a:cxn>
                <a:cxn ang="0">
                  <a:pos x="650" y="0"/>
                </a:cxn>
                <a:cxn ang="0">
                  <a:pos x="685" y="4"/>
                </a:cxn>
                <a:cxn ang="0">
                  <a:pos x="712" y="5"/>
                </a:cxn>
                <a:cxn ang="0">
                  <a:pos x="736" y="4"/>
                </a:cxn>
                <a:cxn ang="0">
                  <a:pos x="773" y="0"/>
                </a:cxn>
                <a:cxn ang="0">
                  <a:pos x="416" y="346"/>
                </a:cxn>
                <a:cxn ang="0">
                  <a:pos x="283" y="481"/>
                </a:cxn>
                <a:cxn ang="0">
                  <a:pos x="414" y="632"/>
                </a:cxn>
                <a:cxn ang="0">
                  <a:pos x="569" y="803"/>
                </a:cxn>
                <a:cxn ang="0">
                  <a:pos x="665" y="916"/>
                </a:cxn>
                <a:cxn ang="0">
                  <a:pos x="791" y="1074"/>
                </a:cxn>
                <a:cxn ang="0">
                  <a:pos x="791" y="1081"/>
                </a:cxn>
                <a:cxn ang="0">
                  <a:pos x="758" y="1078"/>
                </a:cxn>
                <a:cxn ang="0">
                  <a:pos x="748" y="1078"/>
                </a:cxn>
                <a:cxn ang="0">
                  <a:pos x="741" y="1078"/>
                </a:cxn>
                <a:cxn ang="0">
                  <a:pos x="733" y="1077"/>
                </a:cxn>
                <a:cxn ang="0">
                  <a:pos x="706" y="1076"/>
                </a:cxn>
                <a:cxn ang="0">
                  <a:pos x="665" y="1077"/>
                </a:cxn>
                <a:cxn ang="0">
                  <a:pos x="618" y="1081"/>
                </a:cxn>
                <a:cxn ang="0">
                  <a:pos x="588" y="1039"/>
                </a:cxn>
                <a:cxn ang="0">
                  <a:pos x="560" y="1002"/>
                </a:cxn>
                <a:cxn ang="0">
                  <a:pos x="534" y="968"/>
                </a:cxn>
                <a:cxn ang="0">
                  <a:pos x="509" y="937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/>
              <a:ahLst/>
              <a:cxnLst>
                <a:cxn ang="0">
                  <a:pos x="786" y="218"/>
                </a:cxn>
                <a:cxn ang="0">
                  <a:pos x="128" y="985"/>
                </a:cxn>
                <a:cxn ang="0">
                  <a:pos x="105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4" y="4"/>
                </a:cxn>
                <a:cxn ang="0">
                  <a:pos x="45" y="5"/>
                </a:cxn>
                <a:cxn ang="0">
                  <a:pos x="68" y="5"/>
                </a:cxn>
                <a:cxn ang="0">
                  <a:pos x="138" y="0"/>
                </a:cxn>
                <a:cxn ang="0">
                  <a:pos x="138" y="826"/>
                </a:cxn>
                <a:cxn ang="0">
                  <a:pos x="154" y="826"/>
                </a:cxn>
                <a:cxn ang="0">
                  <a:pos x="871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2" y="1078"/>
                </a:cxn>
                <a:cxn ang="0">
                  <a:pos x="903" y="1077"/>
                </a:cxn>
                <a:cxn ang="0">
                  <a:pos x="887" y="1076"/>
                </a:cxn>
                <a:cxn ang="0">
                  <a:pos x="871" y="1076"/>
                </a:cxn>
                <a:cxn ang="0">
                  <a:pos x="858" y="1076"/>
                </a:cxn>
                <a:cxn ang="0">
                  <a:pos x="842" y="1077"/>
                </a:cxn>
                <a:cxn ang="0">
                  <a:pos x="823" y="1078"/>
                </a:cxn>
                <a:cxn ang="0">
                  <a:pos x="802" y="1081"/>
                </a:cxn>
                <a:cxn ang="0">
                  <a:pos x="802" y="218"/>
                </a:cxn>
                <a:cxn ang="0">
                  <a:pos x="786" y="218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1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/>
              <a:ahLst/>
              <a:cxnLst>
                <a:cxn ang="0">
                  <a:pos x="494" y="139"/>
                </a:cxn>
                <a:cxn ang="0">
                  <a:pos x="390" y="165"/>
                </a:cxn>
                <a:cxn ang="0">
                  <a:pos x="303" y="213"/>
                </a:cxn>
                <a:cxn ang="0">
                  <a:pos x="239" y="277"/>
                </a:cxn>
                <a:cxn ang="0">
                  <a:pos x="191" y="358"/>
                </a:cxn>
                <a:cxn ang="0">
                  <a:pos x="161" y="452"/>
                </a:cxn>
                <a:cxn ang="0">
                  <a:pos x="155" y="560"/>
                </a:cxn>
                <a:cxn ang="0">
                  <a:pos x="184" y="688"/>
                </a:cxn>
                <a:cxn ang="0">
                  <a:pos x="249" y="797"/>
                </a:cxn>
                <a:cxn ang="0">
                  <a:pos x="350" y="878"/>
                </a:cxn>
                <a:cxn ang="0">
                  <a:pos x="478" y="922"/>
                </a:cxn>
                <a:cxn ang="0">
                  <a:pos x="565" y="0"/>
                </a:cxn>
                <a:cxn ang="0">
                  <a:pos x="654" y="5"/>
                </a:cxn>
                <a:cxn ang="0">
                  <a:pos x="746" y="84"/>
                </a:cxn>
                <a:cxn ang="0">
                  <a:pos x="938" y="116"/>
                </a:cxn>
                <a:cxn ang="0">
                  <a:pos x="1035" y="156"/>
                </a:cxn>
                <a:cxn ang="0">
                  <a:pos x="1118" y="209"/>
                </a:cxn>
                <a:cxn ang="0">
                  <a:pos x="1173" y="263"/>
                </a:cxn>
                <a:cxn ang="0">
                  <a:pos x="1229" y="352"/>
                </a:cxn>
                <a:cxn ang="0">
                  <a:pos x="1255" y="423"/>
                </a:cxn>
                <a:cxn ang="0">
                  <a:pos x="1267" y="501"/>
                </a:cxn>
                <a:cxn ang="0">
                  <a:pos x="1263" y="602"/>
                </a:cxn>
                <a:cxn ang="0">
                  <a:pos x="1230" y="710"/>
                </a:cxn>
                <a:cxn ang="0">
                  <a:pos x="1169" y="805"/>
                </a:cxn>
                <a:cxn ang="0">
                  <a:pos x="1081" y="886"/>
                </a:cxn>
                <a:cxn ang="0">
                  <a:pos x="965" y="945"/>
                </a:cxn>
                <a:cxn ang="0">
                  <a:pos x="828" y="978"/>
                </a:cxn>
                <a:cxn ang="0">
                  <a:pos x="703" y="1081"/>
                </a:cxn>
                <a:cxn ang="0">
                  <a:pos x="612" y="1076"/>
                </a:cxn>
                <a:cxn ang="0">
                  <a:pos x="521" y="986"/>
                </a:cxn>
                <a:cxn ang="0">
                  <a:pos x="365" y="965"/>
                </a:cxn>
                <a:cxn ang="0">
                  <a:pos x="279" y="935"/>
                </a:cxn>
                <a:cxn ang="0">
                  <a:pos x="175" y="877"/>
                </a:cxn>
                <a:cxn ang="0">
                  <a:pos x="116" y="825"/>
                </a:cxn>
                <a:cxn ang="0">
                  <a:pos x="67" y="764"/>
                </a:cxn>
                <a:cxn ang="0">
                  <a:pos x="32" y="696"/>
                </a:cxn>
                <a:cxn ang="0">
                  <a:pos x="10" y="625"/>
                </a:cxn>
                <a:cxn ang="0">
                  <a:pos x="1" y="501"/>
                </a:cxn>
                <a:cxn ang="0">
                  <a:pos x="16" y="410"/>
                </a:cxn>
                <a:cxn ang="0">
                  <a:pos x="44" y="339"/>
                </a:cxn>
                <a:cxn ang="0">
                  <a:pos x="84" y="276"/>
                </a:cxn>
                <a:cxn ang="0">
                  <a:pos x="136" y="220"/>
                </a:cxn>
                <a:cxn ang="0">
                  <a:pos x="201" y="173"/>
                </a:cxn>
                <a:cxn ang="0">
                  <a:pos x="310" y="121"/>
                </a:cxn>
                <a:cxn ang="0">
                  <a:pos x="479" y="87"/>
                </a:cxn>
                <a:cxn ang="0">
                  <a:pos x="1112" y="493"/>
                </a:cxn>
                <a:cxn ang="0">
                  <a:pos x="1092" y="399"/>
                </a:cxn>
                <a:cxn ang="0">
                  <a:pos x="1052" y="313"/>
                </a:cxn>
                <a:cxn ang="0">
                  <a:pos x="993" y="241"/>
                </a:cxn>
                <a:cxn ang="0">
                  <a:pos x="913" y="185"/>
                </a:cxn>
                <a:cxn ang="0">
                  <a:pos x="816" y="147"/>
                </a:cxn>
                <a:cxn ang="0">
                  <a:pos x="703" y="136"/>
                </a:cxn>
                <a:cxn ang="0">
                  <a:pos x="817" y="917"/>
                </a:cxn>
                <a:cxn ang="0">
                  <a:pos x="940" y="864"/>
                </a:cxn>
                <a:cxn ang="0">
                  <a:pos x="1033" y="778"/>
                </a:cxn>
                <a:cxn ang="0">
                  <a:pos x="1092" y="664"/>
                </a:cxn>
                <a:cxn ang="0">
                  <a:pos x="1113" y="53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/>
              <a:ahLst/>
              <a:cxnLst>
                <a:cxn ang="0">
                  <a:pos x="139" y="826"/>
                </a:cxn>
                <a:cxn ang="0">
                  <a:pos x="156" y="826"/>
                </a:cxn>
                <a:cxn ang="0">
                  <a:pos x="873" y="0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21" y="1078"/>
                </a:cxn>
                <a:cxn ang="0">
                  <a:pos x="903" y="1077"/>
                </a:cxn>
                <a:cxn ang="0">
                  <a:pos x="888" y="1076"/>
                </a:cxn>
                <a:cxn ang="0">
                  <a:pos x="873" y="1076"/>
                </a:cxn>
                <a:cxn ang="0">
                  <a:pos x="859" y="1076"/>
                </a:cxn>
                <a:cxn ang="0">
                  <a:pos x="843" y="1077"/>
                </a:cxn>
                <a:cxn ang="0">
                  <a:pos x="824" y="1078"/>
                </a:cxn>
                <a:cxn ang="0">
                  <a:pos x="803" y="1081"/>
                </a:cxn>
                <a:cxn ang="0">
                  <a:pos x="803" y="218"/>
                </a:cxn>
                <a:cxn ang="0">
                  <a:pos x="786" y="218"/>
                </a:cxn>
                <a:cxn ang="0">
                  <a:pos x="130" y="985"/>
                </a:cxn>
                <a:cxn ang="0">
                  <a:pos x="106" y="1011"/>
                </a:cxn>
                <a:cxn ang="0">
                  <a:pos x="83" y="1037"/>
                </a:cxn>
                <a:cxn ang="0">
                  <a:pos x="64" y="1060"/>
                </a:cxn>
                <a:cxn ang="0">
                  <a:pos x="49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4"/>
                </a:cxn>
                <a:cxn ang="0">
                  <a:pos x="45" y="5"/>
                </a:cxn>
                <a:cxn ang="0">
                  <a:pos x="69" y="5"/>
                </a:cxn>
                <a:cxn ang="0">
                  <a:pos x="139" y="0"/>
                </a:cxn>
                <a:cxn ang="0">
                  <a:pos x="139" y="826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/>
              <a:ahLst/>
              <a:cxnLst>
                <a:cxn ang="0">
                  <a:pos x="251" y="523"/>
                </a:cxn>
                <a:cxn ang="0">
                  <a:pos x="277" y="466"/>
                </a:cxn>
                <a:cxn ang="0">
                  <a:pos x="302" y="407"/>
                </a:cxn>
                <a:cxn ang="0">
                  <a:pos x="329" y="346"/>
                </a:cxn>
                <a:cxn ang="0">
                  <a:pos x="366" y="260"/>
                </a:cxn>
                <a:cxn ang="0">
                  <a:pos x="405" y="164"/>
                </a:cxn>
                <a:cxn ang="0">
                  <a:pos x="437" y="86"/>
                </a:cxn>
                <a:cxn ang="0">
                  <a:pos x="460" y="24"/>
                </a:cxn>
                <a:cxn ang="0">
                  <a:pos x="543" y="0"/>
                </a:cxn>
                <a:cxn ang="0">
                  <a:pos x="863" y="773"/>
                </a:cxn>
                <a:cxn ang="0">
                  <a:pos x="912" y="888"/>
                </a:cxn>
                <a:cxn ang="0">
                  <a:pos x="952" y="977"/>
                </a:cxn>
                <a:cxn ang="0">
                  <a:pos x="980" y="1042"/>
                </a:cxn>
                <a:cxn ang="0">
                  <a:pos x="1000" y="1081"/>
                </a:cxn>
                <a:cxn ang="0">
                  <a:pos x="950" y="1077"/>
                </a:cxn>
                <a:cxn ang="0">
                  <a:pos x="944" y="1076"/>
                </a:cxn>
                <a:cxn ang="0">
                  <a:pos x="897" y="1077"/>
                </a:cxn>
                <a:cxn ang="0">
                  <a:pos x="846" y="1081"/>
                </a:cxn>
                <a:cxn ang="0">
                  <a:pos x="667" y="624"/>
                </a:cxn>
                <a:cxn ang="0">
                  <a:pos x="490" y="173"/>
                </a:cxn>
                <a:cxn ang="0">
                  <a:pos x="472" y="182"/>
                </a:cxn>
                <a:cxn ang="0">
                  <a:pos x="444" y="244"/>
                </a:cxn>
                <a:cxn ang="0">
                  <a:pos x="409" y="327"/>
                </a:cxn>
                <a:cxn ang="0">
                  <a:pos x="385" y="383"/>
                </a:cxn>
                <a:cxn ang="0">
                  <a:pos x="361" y="439"/>
                </a:cxn>
                <a:cxn ang="0">
                  <a:pos x="338" y="492"/>
                </a:cxn>
                <a:cxn ang="0">
                  <a:pos x="312" y="554"/>
                </a:cxn>
                <a:cxn ang="0">
                  <a:pos x="283" y="625"/>
                </a:cxn>
                <a:cxn ang="0">
                  <a:pos x="254" y="697"/>
                </a:cxn>
                <a:cxn ang="0">
                  <a:pos x="226" y="769"/>
                </a:cxn>
                <a:cxn ang="0">
                  <a:pos x="199" y="842"/>
                </a:cxn>
                <a:cxn ang="0">
                  <a:pos x="174" y="912"/>
                </a:cxn>
                <a:cxn ang="0">
                  <a:pos x="150" y="980"/>
                </a:cxn>
                <a:cxn ang="0">
                  <a:pos x="126" y="1047"/>
                </a:cxn>
                <a:cxn ang="0">
                  <a:pos x="84" y="1077"/>
                </a:cxn>
                <a:cxn ang="0">
                  <a:pos x="39" y="1077"/>
                </a:cxn>
                <a:cxn ang="0">
                  <a:pos x="0" y="1081"/>
                </a:cxn>
                <a:cxn ang="0">
                  <a:pos x="145" y="763"/>
                </a:cxn>
                <a:cxn ang="0">
                  <a:pos x="172" y="705"/>
                </a:cxn>
                <a:cxn ang="0">
                  <a:pos x="198" y="644"/>
                </a:cxn>
                <a:cxn ang="0">
                  <a:pos x="226" y="583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4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/>
              <a:ahLst/>
              <a:cxnLst>
                <a:cxn ang="0">
                  <a:pos x="0" y="1103"/>
                </a:cxn>
                <a:cxn ang="0">
                  <a:pos x="492" y="0"/>
                </a:cxn>
                <a:cxn ang="0">
                  <a:pos x="528" y="0"/>
                </a:cxn>
                <a:cxn ang="0">
                  <a:pos x="1001" y="1103"/>
                </a:cxn>
                <a:cxn ang="0">
                  <a:pos x="966" y="1100"/>
                </a:cxn>
                <a:cxn ang="0">
                  <a:pos x="957" y="1100"/>
                </a:cxn>
                <a:cxn ang="0">
                  <a:pos x="952" y="1100"/>
                </a:cxn>
                <a:cxn ang="0">
                  <a:pos x="945" y="1099"/>
                </a:cxn>
                <a:cxn ang="0">
                  <a:pos x="918" y="1098"/>
                </a:cxn>
                <a:cxn ang="0">
                  <a:pos x="893" y="1098"/>
                </a:cxn>
                <a:cxn ang="0">
                  <a:pos x="871" y="1099"/>
                </a:cxn>
                <a:cxn ang="0">
                  <a:pos x="836" y="1103"/>
                </a:cxn>
                <a:cxn ang="0">
                  <a:pos x="819" y="1057"/>
                </a:cxn>
                <a:cxn ang="0">
                  <a:pos x="805" y="1016"/>
                </a:cxn>
                <a:cxn ang="0">
                  <a:pos x="793" y="983"/>
                </a:cxn>
                <a:cxn ang="0">
                  <a:pos x="784" y="957"/>
                </a:cxn>
                <a:cxn ang="0">
                  <a:pos x="777" y="940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4" y="855"/>
                </a:cxn>
                <a:cxn ang="0">
                  <a:pos x="734" y="831"/>
                </a:cxn>
                <a:cxn ang="0">
                  <a:pos x="725" y="805"/>
                </a:cxn>
                <a:cxn ang="0">
                  <a:pos x="714" y="780"/>
                </a:cxn>
                <a:cxn ang="0">
                  <a:pos x="703" y="754"/>
                </a:cxn>
                <a:cxn ang="0">
                  <a:pos x="693" y="729"/>
                </a:cxn>
                <a:cxn ang="0">
                  <a:pos x="681" y="702"/>
                </a:cxn>
                <a:cxn ang="0">
                  <a:pos x="670" y="676"/>
                </a:cxn>
                <a:cxn ang="0">
                  <a:pos x="269" y="676"/>
                </a:cxn>
                <a:cxn ang="0">
                  <a:pos x="230" y="775"/>
                </a:cxn>
                <a:cxn ang="0">
                  <a:pos x="183" y="900"/>
                </a:cxn>
                <a:cxn ang="0">
                  <a:pos x="147" y="998"/>
                </a:cxn>
                <a:cxn ang="0">
                  <a:pos x="113" y="1103"/>
                </a:cxn>
                <a:cxn ang="0">
                  <a:pos x="89" y="1100"/>
                </a:cxn>
                <a:cxn ang="0">
                  <a:pos x="79" y="1100"/>
                </a:cxn>
                <a:cxn ang="0">
                  <a:pos x="73" y="1099"/>
                </a:cxn>
                <a:cxn ang="0">
                  <a:pos x="54" y="1098"/>
                </a:cxn>
                <a:cxn ang="0">
                  <a:pos x="37" y="1098"/>
                </a:cxn>
                <a:cxn ang="0">
                  <a:pos x="22" y="1099"/>
                </a:cxn>
                <a:cxn ang="0">
                  <a:pos x="0" y="1103"/>
                </a:cxn>
                <a:cxn ang="0">
                  <a:pos x="646" y="611"/>
                </a:cxn>
                <a:cxn ang="0">
                  <a:pos x="471" y="207"/>
                </a:cxn>
                <a:cxn ang="0">
                  <a:pos x="300" y="611"/>
                </a:cxn>
                <a:cxn ang="0">
                  <a:pos x="646" y="611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/>
              <a:ahLst/>
              <a:cxnLst>
                <a:cxn ang="0">
                  <a:pos x="288" y="472"/>
                </a:cxn>
                <a:cxn ang="0">
                  <a:pos x="386" y="452"/>
                </a:cxn>
                <a:cxn ang="0">
                  <a:pos x="448" y="421"/>
                </a:cxn>
                <a:cxn ang="0">
                  <a:pos x="489" y="380"/>
                </a:cxn>
                <a:cxn ang="0">
                  <a:pos x="517" y="327"/>
                </a:cxn>
                <a:cxn ang="0">
                  <a:pos x="530" y="267"/>
                </a:cxn>
                <a:cxn ang="0">
                  <a:pos x="526" y="203"/>
                </a:cxn>
                <a:cxn ang="0">
                  <a:pos x="505" y="148"/>
                </a:cxn>
                <a:cxn ang="0">
                  <a:pos x="471" y="108"/>
                </a:cxn>
                <a:cxn ang="0">
                  <a:pos x="423" y="82"/>
                </a:cxn>
                <a:cxn ang="0">
                  <a:pos x="359" y="66"/>
                </a:cxn>
                <a:cxn ang="0">
                  <a:pos x="283" y="60"/>
                </a:cxn>
                <a:cxn ang="0">
                  <a:pos x="195" y="475"/>
                </a:cxn>
                <a:cxn ang="0">
                  <a:pos x="0" y="0"/>
                </a:cxn>
                <a:cxn ang="0">
                  <a:pos x="398" y="3"/>
                </a:cxn>
                <a:cxn ang="0">
                  <a:pos x="491" y="17"/>
                </a:cxn>
                <a:cxn ang="0">
                  <a:pos x="564" y="41"/>
                </a:cxn>
                <a:cxn ang="0">
                  <a:pos x="618" y="78"/>
                </a:cxn>
                <a:cxn ang="0">
                  <a:pos x="653" y="131"/>
                </a:cxn>
                <a:cxn ang="0">
                  <a:pos x="667" y="199"/>
                </a:cxn>
                <a:cxn ang="0">
                  <a:pos x="665" y="258"/>
                </a:cxn>
                <a:cxn ang="0">
                  <a:pos x="654" y="306"/>
                </a:cxn>
                <a:cxn ang="0">
                  <a:pos x="621" y="370"/>
                </a:cxn>
                <a:cxn ang="0">
                  <a:pos x="581" y="416"/>
                </a:cxn>
                <a:cxn ang="0">
                  <a:pos x="497" y="470"/>
                </a:cxn>
                <a:cxn ang="0">
                  <a:pos x="430" y="499"/>
                </a:cxn>
                <a:cxn ang="0">
                  <a:pos x="478" y="504"/>
                </a:cxn>
                <a:cxn ang="0">
                  <a:pos x="532" y="519"/>
                </a:cxn>
                <a:cxn ang="0">
                  <a:pos x="580" y="538"/>
                </a:cxn>
                <a:cxn ang="0">
                  <a:pos x="622" y="566"/>
                </a:cxn>
                <a:cxn ang="0">
                  <a:pos x="658" y="600"/>
                </a:cxn>
                <a:cxn ang="0">
                  <a:pos x="687" y="644"/>
                </a:cxn>
                <a:cxn ang="0">
                  <a:pos x="705" y="699"/>
                </a:cxn>
                <a:cxn ang="0">
                  <a:pos x="708" y="767"/>
                </a:cxn>
                <a:cxn ang="0">
                  <a:pos x="694" y="845"/>
                </a:cxn>
                <a:cxn ang="0">
                  <a:pos x="663" y="914"/>
                </a:cxn>
                <a:cxn ang="0">
                  <a:pos x="613" y="973"/>
                </a:cxn>
                <a:cxn ang="0">
                  <a:pos x="555" y="1020"/>
                </a:cxn>
                <a:cxn ang="0">
                  <a:pos x="510" y="1042"/>
                </a:cxn>
                <a:cxn ang="0">
                  <a:pos x="443" y="1061"/>
                </a:cxn>
                <a:cxn ang="0">
                  <a:pos x="234" y="536"/>
                </a:cxn>
                <a:cxn ang="0">
                  <a:pos x="315" y="1018"/>
                </a:cxn>
                <a:cxn ang="0">
                  <a:pos x="386" y="1006"/>
                </a:cxn>
                <a:cxn ang="0">
                  <a:pos x="447" y="980"/>
                </a:cxn>
                <a:cxn ang="0">
                  <a:pos x="498" y="938"/>
                </a:cxn>
                <a:cxn ang="0">
                  <a:pos x="534" y="884"/>
                </a:cxn>
                <a:cxn ang="0">
                  <a:pos x="555" y="824"/>
                </a:cxn>
                <a:cxn ang="0">
                  <a:pos x="559" y="751"/>
                </a:cxn>
                <a:cxn ang="0">
                  <a:pos x="545" y="676"/>
                </a:cxn>
                <a:cxn ang="0">
                  <a:pos x="510" y="620"/>
                </a:cxn>
                <a:cxn ang="0">
                  <a:pos x="458" y="578"/>
                </a:cxn>
                <a:cxn ang="0">
                  <a:pos x="389" y="553"/>
                </a:cxn>
                <a:cxn ang="0">
                  <a:pos x="306" y="539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6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/>
              <a:ahLst/>
              <a:cxnLst>
                <a:cxn ang="0">
                  <a:pos x="0" y="1081"/>
                </a:cxn>
                <a:cxn ang="0">
                  <a:pos x="0" y="0"/>
                </a:cxn>
                <a:cxn ang="0">
                  <a:pos x="40" y="4"/>
                </a:cxn>
                <a:cxn ang="0">
                  <a:pos x="70" y="5"/>
                </a:cxn>
                <a:cxn ang="0">
                  <a:pos x="98" y="4"/>
                </a:cxn>
                <a:cxn ang="0">
                  <a:pos x="140" y="0"/>
                </a:cxn>
                <a:cxn ang="0">
                  <a:pos x="140" y="489"/>
                </a:cxn>
                <a:cxn ang="0">
                  <a:pos x="144" y="491"/>
                </a:cxn>
                <a:cxn ang="0">
                  <a:pos x="147" y="492"/>
                </a:cxn>
                <a:cxn ang="0">
                  <a:pos x="154" y="491"/>
                </a:cxn>
                <a:cxn ang="0">
                  <a:pos x="161" y="489"/>
                </a:cxn>
                <a:cxn ang="0">
                  <a:pos x="170" y="485"/>
                </a:cxn>
                <a:cxn ang="0">
                  <a:pos x="179" y="480"/>
                </a:cxn>
                <a:cxn ang="0">
                  <a:pos x="187" y="473"/>
                </a:cxn>
                <a:cxn ang="0">
                  <a:pos x="194" y="467"/>
                </a:cxn>
                <a:cxn ang="0">
                  <a:pos x="203" y="459"/>
                </a:cxn>
                <a:cxn ang="0">
                  <a:pos x="213" y="451"/>
                </a:cxn>
                <a:cxn ang="0">
                  <a:pos x="224" y="440"/>
                </a:cxn>
                <a:cxn ang="0">
                  <a:pos x="235" y="430"/>
                </a:cxn>
                <a:cxn ang="0">
                  <a:pos x="248" y="417"/>
                </a:cxn>
                <a:cxn ang="0">
                  <a:pos x="263" y="402"/>
                </a:cxn>
                <a:cxn ang="0">
                  <a:pos x="651" y="0"/>
                </a:cxn>
                <a:cxn ang="0">
                  <a:pos x="685" y="4"/>
                </a:cxn>
                <a:cxn ang="0">
                  <a:pos x="714" y="5"/>
                </a:cxn>
                <a:cxn ang="0">
                  <a:pos x="738" y="4"/>
                </a:cxn>
                <a:cxn ang="0">
                  <a:pos x="774" y="0"/>
                </a:cxn>
                <a:cxn ang="0">
                  <a:pos x="417" y="346"/>
                </a:cxn>
                <a:cxn ang="0">
                  <a:pos x="283" y="481"/>
                </a:cxn>
                <a:cxn ang="0">
                  <a:pos x="416" y="632"/>
                </a:cxn>
                <a:cxn ang="0">
                  <a:pos x="569" y="803"/>
                </a:cxn>
                <a:cxn ang="0">
                  <a:pos x="666" y="916"/>
                </a:cxn>
                <a:cxn ang="0">
                  <a:pos x="794" y="1074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3" y="1078"/>
                </a:cxn>
                <a:cxn ang="0">
                  <a:pos x="734" y="1077"/>
                </a:cxn>
                <a:cxn ang="0">
                  <a:pos x="708" y="1076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2" y="1002"/>
                </a:cxn>
                <a:cxn ang="0">
                  <a:pos x="535" y="968"/>
                </a:cxn>
                <a:cxn ang="0">
                  <a:pos x="511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6" y="528"/>
                </a:cxn>
                <a:cxn ang="0">
                  <a:pos x="150" y="527"/>
                </a:cxn>
                <a:cxn ang="0">
                  <a:pos x="144" y="526"/>
                </a:cxn>
                <a:cxn ang="0">
                  <a:pos x="143" y="527"/>
                </a:cxn>
                <a:cxn ang="0">
                  <a:pos x="141" y="527"/>
                </a:cxn>
                <a:cxn ang="0">
                  <a:pos x="141" y="528"/>
                </a:cxn>
                <a:cxn ang="0">
                  <a:pos x="140" y="531"/>
                </a:cxn>
                <a:cxn ang="0">
                  <a:pos x="140" y="1081"/>
                </a:cxn>
                <a:cxn ang="0">
                  <a:pos x="112" y="1078"/>
                </a:cxn>
                <a:cxn ang="0">
                  <a:pos x="100" y="1078"/>
                </a:cxn>
                <a:cxn ang="0">
                  <a:pos x="91" y="1077"/>
                </a:cxn>
                <a:cxn ang="0">
                  <a:pos x="70" y="1076"/>
                </a:cxn>
                <a:cxn ang="0">
                  <a:pos x="38" y="1077"/>
                </a:cxn>
                <a:cxn ang="0">
                  <a:pos x="0" y="1081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/>
              <a:ahLst/>
              <a:cxnLst>
                <a:cxn ang="0">
                  <a:pos x="345" y="78"/>
                </a:cxn>
                <a:cxn ang="0">
                  <a:pos x="384" y="75"/>
                </a:cxn>
                <a:cxn ang="0">
                  <a:pos x="423" y="71"/>
                </a:cxn>
                <a:cxn ang="0">
                  <a:pos x="461" y="63"/>
                </a:cxn>
                <a:cxn ang="0">
                  <a:pos x="497" y="53"/>
                </a:cxn>
                <a:cxn ang="0">
                  <a:pos x="532" y="41"/>
                </a:cxn>
                <a:cxn ang="0">
                  <a:pos x="564" y="26"/>
                </a:cxn>
                <a:cxn ang="0">
                  <a:pos x="597" y="9"/>
                </a:cxn>
                <a:cxn ang="0">
                  <a:pos x="649" y="62"/>
                </a:cxn>
                <a:cxn ang="0">
                  <a:pos x="613" y="84"/>
                </a:cxn>
                <a:cxn ang="0">
                  <a:pos x="576" y="102"/>
                </a:cxn>
                <a:cxn ang="0">
                  <a:pos x="537" y="117"/>
                </a:cxn>
                <a:cxn ang="0">
                  <a:pos x="496" y="129"/>
                </a:cxn>
                <a:cxn ang="0">
                  <a:pos x="453" y="140"/>
                </a:cxn>
                <a:cxn ang="0">
                  <a:pos x="411" y="147"/>
                </a:cxn>
                <a:cxn ang="0">
                  <a:pos x="368" y="153"/>
                </a:cxn>
                <a:cxn ang="0">
                  <a:pos x="325" y="154"/>
                </a:cxn>
                <a:cxn ang="0">
                  <a:pos x="282" y="153"/>
                </a:cxn>
                <a:cxn ang="0">
                  <a:pos x="240" y="148"/>
                </a:cxn>
                <a:cxn ang="0">
                  <a:pos x="199" y="141"/>
                </a:cxn>
                <a:cxn ang="0">
                  <a:pos x="158" y="131"/>
                </a:cxn>
                <a:cxn ang="0">
                  <a:pos x="117" y="119"/>
                </a:cxn>
                <a:cxn ang="0">
                  <a:pos x="77" y="104"/>
                </a:cxn>
                <a:cxn ang="0">
                  <a:pos x="38" y="86"/>
                </a:cxn>
                <a:cxn ang="0">
                  <a:pos x="0" y="65"/>
                </a:cxn>
                <a:cxn ang="0">
                  <a:pos x="56" y="9"/>
                </a:cxn>
                <a:cxn ang="0">
                  <a:pos x="88" y="26"/>
                </a:cxn>
                <a:cxn ang="0">
                  <a:pos x="119" y="41"/>
                </a:cxn>
                <a:cxn ang="0">
                  <a:pos x="154" y="53"/>
                </a:cxn>
                <a:cxn ang="0">
                  <a:pos x="189" y="63"/>
                </a:cxn>
                <a:cxn ang="0">
                  <a:pos x="226" y="71"/>
                </a:cxn>
                <a:cxn ang="0">
                  <a:pos x="265" y="75"/>
                </a:cxn>
                <a:cxn ang="0">
                  <a:pos x="305" y="78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/>
              <a:ahLst/>
              <a:cxnLst>
                <a:cxn ang="0">
                  <a:pos x="941" y="0"/>
                </a:cxn>
                <a:cxn ang="0">
                  <a:pos x="941" y="1080"/>
                </a:cxn>
                <a:cxn ang="0">
                  <a:pos x="922" y="1077"/>
                </a:cxn>
                <a:cxn ang="0">
                  <a:pos x="904" y="1075"/>
                </a:cxn>
                <a:cxn ang="0">
                  <a:pos x="888" y="1075"/>
                </a:cxn>
                <a:cxn ang="0">
                  <a:pos x="873" y="1074"/>
                </a:cxn>
                <a:cxn ang="0">
                  <a:pos x="860" y="1075"/>
                </a:cxn>
                <a:cxn ang="0">
                  <a:pos x="843" y="1075"/>
                </a:cxn>
                <a:cxn ang="0">
                  <a:pos x="824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7" y="218"/>
                </a:cxn>
                <a:cxn ang="0">
                  <a:pos x="549" y="495"/>
                </a:cxn>
                <a:cxn ang="0">
                  <a:pos x="219" y="880"/>
                </a:cxn>
                <a:cxn ang="0">
                  <a:pos x="48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30" y="3"/>
                </a:cxn>
                <a:cxn ang="0">
                  <a:pos x="48" y="3"/>
                </a:cxn>
                <a:cxn ang="0">
                  <a:pos x="70" y="3"/>
                </a:cxn>
                <a:cxn ang="0">
                  <a:pos x="91" y="3"/>
                </a:cxn>
                <a:cxn ang="0">
                  <a:pos x="110" y="3"/>
                </a:cxn>
                <a:cxn ang="0">
                  <a:pos x="126" y="1"/>
                </a:cxn>
                <a:cxn ang="0">
                  <a:pos x="139" y="0"/>
                </a:cxn>
                <a:cxn ang="0">
                  <a:pos x="139" y="824"/>
                </a:cxn>
                <a:cxn ang="0">
                  <a:pos x="155" y="823"/>
                </a:cxn>
                <a:cxn ang="0">
                  <a:pos x="873" y="0"/>
                </a:cxn>
                <a:cxn ang="0">
                  <a:pos x="941" y="0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/>
              <a:ahLst/>
              <a:cxnLst>
                <a:cxn ang="0">
                  <a:pos x="153" y="824"/>
                </a:cxn>
                <a:cxn ang="0">
                  <a:pos x="870" y="0"/>
                </a:cxn>
                <a:cxn ang="0">
                  <a:pos x="939" y="0"/>
                </a:cxn>
                <a:cxn ang="0">
                  <a:pos x="939" y="1080"/>
                </a:cxn>
                <a:cxn ang="0">
                  <a:pos x="920" y="1077"/>
                </a:cxn>
                <a:cxn ang="0">
                  <a:pos x="901" y="1075"/>
                </a:cxn>
                <a:cxn ang="0">
                  <a:pos x="885" y="1075"/>
                </a:cxn>
                <a:cxn ang="0">
                  <a:pos x="870" y="1074"/>
                </a:cxn>
                <a:cxn ang="0">
                  <a:pos x="858" y="1075"/>
                </a:cxn>
                <a:cxn ang="0">
                  <a:pos x="842" y="1075"/>
                </a:cxn>
                <a:cxn ang="0">
                  <a:pos x="823" y="1077"/>
                </a:cxn>
                <a:cxn ang="0">
                  <a:pos x="802" y="1080"/>
                </a:cxn>
                <a:cxn ang="0">
                  <a:pos x="802" y="218"/>
                </a:cxn>
                <a:cxn ang="0">
                  <a:pos x="786" y="218"/>
                </a:cxn>
                <a:cxn ang="0">
                  <a:pos x="128" y="984"/>
                </a:cxn>
                <a:cxn ang="0">
                  <a:pos x="103" y="1011"/>
                </a:cxn>
                <a:cxn ang="0">
                  <a:pos x="82" y="1035"/>
                </a:cxn>
                <a:cxn ang="0">
                  <a:pos x="63" y="1058"/>
                </a:cxn>
                <a:cxn ang="0">
                  <a:pos x="47" y="1080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10" y="1"/>
                </a:cxn>
                <a:cxn ang="0">
                  <a:pos x="24" y="3"/>
                </a:cxn>
                <a:cxn ang="0">
                  <a:pos x="43" y="3"/>
                </a:cxn>
                <a:cxn ang="0">
                  <a:pos x="67" y="3"/>
                </a:cxn>
                <a:cxn ang="0">
                  <a:pos x="137" y="0"/>
                </a:cxn>
                <a:cxn ang="0">
                  <a:pos x="137" y="824"/>
                </a:cxn>
                <a:cxn ang="0">
                  <a:pos x="153" y="824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/>
              <a:ahLst/>
              <a:cxnLst>
                <a:cxn ang="0">
                  <a:pos x="138" y="530"/>
                </a:cxn>
                <a:cxn ang="0">
                  <a:pos x="138" y="1081"/>
                </a:cxn>
                <a:cxn ang="0">
                  <a:pos x="111" y="1078"/>
                </a:cxn>
                <a:cxn ang="0">
                  <a:pos x="98" y="1077"/>
                </a:cxn>
                <a:cxn ang="0">
                  <a:pos x="91" y="1077"/>
                </a:cxn>
                <a:cxn ang="0">
                  <a:pos x="69" y="1075"/>
                </a:cxn>
                <a:cxn ang="0">
                  <a:pos x="38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40" y="3"/>
                </a:cxn>
                <a:cxn ang="0">
                  <a:pos x="69" y="4"/>
                </a:cxn>
                <a:cxn ang="0">
                  <a:pos x="96" y="3"/>
                </a:cxn>
                <a:cxn ang="0">
                  <a:pos x="138" y="1"/>
                </a:cxn>
                <a:cxn ang="0">
                  <a:pos x="138" y="488"/>
                </a:cxn>
                <a:cxn ang="0">
                  <a:pos x="143" y="490"/>
                </a:cxn>
                <a:cxn ang="0">
                  <a:pos x="146" y="491"/>
                </a:cxn>
                <a:cxn ang="0">
                  <a:pos x="153" y="490"/>
                </a:cxn>
                <a:cxn ang="0">
                  <a:pos x="161" y="488"/>
                </a:cxn>
                <a:cxn ang="0">
                  <a:pos x="169" y="484"/>
                </a:cxn>
                <a:cxn ang="0">
                  <a:pos x="179" y="479"/>
                </a:cxn>
                <a:cxn ang="0">
                  <a:pos x="185" y="473"/>
                </a:cxn>
                <a:cxn ang="0">
                  <a:pos x="193" y="466"/>
                </a:cxn>
                <a:cxn ang="0">
                  <a:pos x="203" y="459"/>
                </a:cxn>
                <a:cxn ang="0">
                  <a:pos x="213" y="450"/>
                </a:cxn>
                <a:cxn ang="0">
                  <a:pos x="223" y="440"/>
                </a:cxn>
                <a:cxn ang="0">
                  <a:pos x="235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0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8" y="3"/>
                </a:cxn>
                <a:cxn ang="0">
                  <a:pos x="774" y="0"/>
                </a:cxn>
                <a:cxn ang="0">
                  <a:pos x="416" y="345"/>
                </a:cxn>
                <a:cxn ang="0">
                  <a:pos x="281" y="480"/>
                </a:cxn>
                <a:cxn ang="0">
                  <a:pos x="415" y="630"/>
                </a:cxn>
                <a:cxn ang="0">
                  <a:pos x="568" y="804"/>
                </a:cxn>
                <a:cxn ang="0">
                  <a:pos x="666" y="915"/>
                </a:cxn>
                <a:cxn ang="0">
                  <a:pos x="792" y="1073"/>
                </a:cxn>
                <a:cxn ang="0">
                  <a:pos x="792" y="1081"/>
                </a:cxn>
                <a:cxn ang="0">
                  <a:pos x="758" y="1078"/>
                </a:cxn>
                <a:cxn ang="0">
                  <a:pos x="747" y="1078"/>
                </a:cxn>
                <a:cxn ang="0">
                  <a:pos x="742" y="1077"/>
                </a:cxn>
                <a:cxn ang="0">
                  <a:pos x="733" y="1077"/>
                </a:cxn>
                <a:cxn ang="0">
                  <a:pos x="706" y="1075"/>
                </a:cxn>
                <a:cxn ang="0">
                  <a:pos x="666" y="1077"/>
                </a:cxn>
                <a:cxn ang="0">
                  <a:pos x="617" y="1081"/>
                </a:cxn>
                <a:cxn ang="0">
                  <a:pos x="589" y="1039"/>
                </a:cxn>
                <a:cxn ang="0">
                  <a:pos x="560" y="1001"/>
                </a:cxn>
                <a:cxn ang="0">
                  <a:pos x="535" y="967"/>
                </a:cxn>
                <a:cxn ang="0">
                  <a:pos x="509" y="937"/>
                </a:cxn>
                <a:cxn ang="0">
                  <a:pos x="166" y="535"/>
                </a:cxn>
                <a:cxn ang="0">
                  <a:pos x="161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3" y="526"/>
                </a:cxn>
                <a:cxn ang="0">
                  <a:pos x="139" y="528"/>
                </a:cxn>
                <a:cxn ang="0">
                  <a:pos x="139" y="529"/>
                </a:cxn>
                <a:cxn ang="0">
                  <a:pos x="138" y="530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/>
              <a:ahLst/>
              <a:cxnLst>
                <a:cxn ang="0">
                  <a:pos x="15" y="708"/>
                </a:cxn>
                <a:cxn ang="0">
                  <a:pos x="0" y="589"/>
                </a:cxn>
                <a:cxn ang="0">
                  <a:pos x="2" y="494"/>
                </a:cxn>
                <a:cxn ang="0">
                  <a:pos x="14" y="415"/>
                </a:cxn>
                <a:cxn ang="0">
                  <a:pos x="35" y="341"/>
                </a:cxn>
                <a:cxn ang="0">
                  <a:pos x="67" y="273"/>
                </a:cxn>
                <a:cxn ang="0">
                  <a:pos x="108" y="212"/>
                </a:cxn>
                <a:cxn ang="0">
                  <a:pos x="156" y="159"/>
                </a:cxn>
                <a:cxn ang="0">
                  <a:pos x="212" y="113"/>
                </a:cxn>
                <a:cxn ang="0">
                  <a:pos x="275" y="75"/>
                </a:cxn>
                <a:cxn ang="0">
                  <a:pos x="343" y="44"/>
                </a:cxn>
                <a:cxn ang="0">
                  <a:pos x="417" y="21"/>
                </a:cxn>
                <a:cxn ang="0">
                  <a:pos x="493" y="6"/>
                </a:cxn>
                <a:cxn ang="0">
                  <a:pos x="572" y="0"/>
                </a:cxn>
                <a:cxn ang="0">
                  <a:pos x="680" y="4"/>
                </a:cxn>
                <a:cxn ang="0">
                  <a:pos x="796" y="25"/>
                </a:cxn>
                <a:cxn ang="0">
                  <a:pos x="906" y="61"/>
                </a:cxn>
                <a:cxn ang="0">
                  <a:pos x="906" y="159"/>
                </a:cxn>
                <a:cxn ang="0">
                  <a:pos x="865" y="171"/>
                </a:cxn>
                <a:cxn ang="0">
                  <a:pos x="784" y="113"/>
                </a:cxn>
                <a:cxn ang="0">
                  <a:pos x="692" y="75"/>
                </a:cxn>
                <a:cxn ang="0">
                  <a:pos x="623" y="61"/>
                </a:cxn>
                <a:cxn ang="0">
                  <a:pos x="553" y="60"/>
                </a:cxn>
                <a:cxn ang="0">
                  <a:pos x="490" y="69"/>
                </a:cxn>
                <a:cxn ang="0">
                  <a:pos x="430" y="86"/>
                </a:cxn>
                <a:cxn ang="0">
                  <a:pos x="376" y="111"/>
                </a:cxn>
                <a:cxn ang="0">
                  <a:pos x="328" y="144"/>
                </a:cxn>
                <a:cxn ang="0">
                  <a:pos x="285" y="184"/>
                </a:cxn>
                <a:cxn ang="0">
                  <a:pos x="232" y="257"/>
                </a:cxn>
                <a:cxn ang="0">
                  <a:pos x="182" y="372"/>
                </a:cxn>
                <a:cxn ang="0">
                  <a:pos x="157" y="497"/>
                </a:cxn>
                <a:cxn ang="0">
                  <a:pos x="158" y="635"/>
                </a:cxn>
                <a:cxn ang="0">
                  <a:pos x="183" y="765"/>
                </a:cxn>
                <a:cxn ang="0">
                  <a:pos x="236" y="877"/>
                </a:cxn>
                <a:cxn ang="0">
                  <a:pos x="312" y="964"/>
                </a:cxn>
                <a:cxn ang="0">
                  <a:pos x="382" y="1013"/>
                </a:cxn>
                <a:cxn ang="0">
                  <a:pos x="460" y="1045"/>
                </a:cxn>
                <a:cxn ang="0">
                  <a:pos x="576" y="1060"/>
                </a:cxn>
                <a:cxn ang="0">
                  <a:pos x="652" y="1055"/>
                </a:cxn>
                <a:cxn ang="0">
                  <a:pos x="723" y="1037"/>
                </a:cxn>
                <a:cxn ang="0">
                  <a:pos x="837" y="985"/>
                </a:cxn>
                <a:cxn ang="0">
                  <a:pos x="911" y="934"/>
                </a:cxn>
                <a:cxn ang="0">
                  <a:pos x="825" y="1073"/>
                </a:cxn>
                <a:cxn ang="0">
                  <a:pos x="712" y="1107"/>
                </a:cxn>
                <a:cxn ang="0">
                  <a:pos x="586" y="1122"/>
                </a:cxn>
                <a:cxn ang="0">
                  <a:pos x="461" y="1116"/>
                </a:cxn>
                <a:cxn ang="0">
                  <a:pos x="349" y="1092"/>
                </a:cxn>
                <a:cxn ang="0">
                  <a:pos x="249" y="1049"/>
                </a:cxn>
                <a:cxn ang="0">
                  <a:pos x="167" y="988"/>
                </a:cxn>
                <a:cxn ang="0">
                  <a:pos x="99" y="910"/>
                </a:cxn>
                <a:cxn ang="0">
                  <a:pos x="48" y="816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/>
              <a:ahLst/>
              <a:cxnLst>
                <a:cxn ang="0">
                  <a:pos x="280" y="60"/>
                </a:cxn>
                <a:cxn ang="0">
                  <a:pos x="139" y="60"/>
                </a:cxn>
                <a:cxn ang="0">
                  <a:pos x="216" y="525"/>
                </a:cxn>
                <a:cxn ang="0">
                  <a:pos x="246" y="522"/>
                </a:cxn>
                <a:cxn ang="0">
                  <a:pos x="283" y="521"/>
                </a:cxn>
                <a:cxn ang="0">
                  <a:pos x="332" y="516"/>
                </a:cxn>
                <a:cxn ang="0">
                  <a:pos x="382" y="502"/>
                </a:cxn>
                <a:cxn ang="0">
                  <a:pos x="427" y="480"/>
                </a:cxn>
                <a:cxn ang="0">
                  <a:pos x="466" y="452"/>
                </a:cxn>
                <a:cxn ang="0">
                  <a:pos x="497" y="418"/>
                </a:cxn>
                <a:cxn ang="0">
                  <a:pos x="520" y="378"/>
                </a:cxn>
                <a:cxn ang="0">
                  <a:pos x="536" y="333"/>
                </a:cxn>
                <a:cxn ang="0">
                  <a:pos x="543" y="283"/>
                </a:cxn>
                <a:cxn ang="0">
                  <a:pos x="542" y="240"/>
                </a:cxn>
                <a:cxn ang="0">
                  <a:pos x="537" y="203"/>
                </a:cxn>
                <a:cxn ang="0">
                  <a:pos x="525" y="168"/>
                </a:cxn>
                <a:cxn ang="0">
                  <a:pos x="507" y="137"/>
                </a:cxn>
                <a:cxn ang="0">
                  <a:pos x="485" y="110"/>
                </a:cxn>
                <a:cxn ang="0">
                  <a:pos x="457" y="89"/>
                </a:cxn>
                <a:cxn ang="0">
                  <a:pos x="422" y="74"/>
                </a:cxn>
                <a:cxn ang="0">
                  <a:pos x="380" y="65"/>
                </a:cxn>
                <a:cxn ang="0">
                  <a:pos x="351" y="63"/>
                </a:cxn>
                <a:cxn ang="0">
                  <a:pos x="310" y="586"/>
                </a:cxn>
                <a:cxn ang="0">
                  <a:pos x="272" y="588"/>
                </a:cxn>
                <a:cxn ang="0">
                  <a:pos x="240" y="588"/>
                </a:cxn>
                <a:cxn ang="0">
                  <a:pos x="220" y="586"/>
                </a:cxn>
                <a:cxn ang="0">
                  <a:pos x="183" y="584"/>
                </a:cxn>
                <a:cxn ang="0">
                  <a:pos x="111" y="1077"/>
                </a:cxn>
                <a:cxn ang="0">
                  <a:pos x="70" y="1074"/>
                </a:cxn>
                <a:cxn ang="0">
                  <a:pos x="0" y="0"/>
                </a:cxn>
                <a:cxn ang="0">
                  <a:pos x="354" y="1"/>
                </a:cxn>
                <a:cxn ang="0">
                  <a:pos x="447" y="10"/>
                </a:cxn>
                <a:cxn ang="0">
                  <a:pos x="523" y="24"/>
                </a:cxn>
                <a:cxn ang="0">
                  <a:pos x="582" y="47"/>
                </a:cxn>
                <a:cxn ang="0">
                  <a:pos x="627" y="79"/>
                </a:cxn>
                <a:cxn ang="0">
                  <a:pos x="659" y="120"/>
                </a:cxn>
                <a:cxn ang="0">
                  <a:pos x="679" y="172"/>
                </a:cxn>
                <a:cxn ang="0">
                  <a:pos x="688" y="235"/>
                </a:cxn>
                <a:cxn ang="0">
                  <a:pos x="685" y="304"/>
                </a:cxn>
                <a:cxn ang="0">
                  <a:pos x="674" y="364"/>
                </a:cxn>
                <a:cxn ang="0">
                  <a:pos x="652" y="416"/>
                </a:cxn>
                <a:cxn ang="0">
                  <a:pos x="619" y="460"/>
                </a:cxn>
                <a:cxn ang="0">
                  <a:pos x="575" y="497"/>
                </a:cxn>
                <a:cxn ang="0">
                  <a:pos x="521" y="528"/>
                </a:cxn>
                <a:cxn ang="0">
                  <a:pos x="457" y="553"/>
                </a:cxn>
                <a:cxn ang="0">
                  <a:pos x="379" y="574"/>
                </a:cxn>
                <a:cxn ang="0">
                  <a:pos x="334" y="584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3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/>
              <a:ahLst/>
              <a:cxnLst>
                <a:cxn ang="0">
                  <a:pos x="203" y="51"/>
                </a:cxn>
                <a:cxn ang="0">
                  <a:pos x="228" y="38"/>
                </a:cxn>
                <a:cxn ang="0">
                  <a:pos x="255" y="28"/>
                </a:cxn>
                <a:cxn ang="0">
                  <a:pos x="285" y="18"/>
                </a:cxn>
                <a:cxn ang="0">
                  <a:pos x="318" y="11"/>
                </a:cxn>
                <a:cxn ang="0">
                  <a:pos x="355" y="5"/>
                </a:cxn>
                <a:cxn ang="0">
                  <a:pos x="414" y="1"/>
                </a:cxn>
                <a:cxn ang="0">
                  <a:pos x="791" y="0"/>
                </a:cxn>
                <a:cxn ang="0">
                  <a:pos x="765" y="1077"/>
                </a:cxn>
                <a:cxn ang="0">
                  <a:pos x="746" y="1076"/>
                </a:cxn>
                <a:cxn ang="0">
                  <a:pos x="700" y="1076"/>
                </a:cxn>
                <a:cxn ang="0">
                  <a:pos x="653" y="1080"/>
                </a:cxn>
                <a:cxn ang="0">
                  <a:pos x="592" y="552"/>
                </a:cxn>
                <a:cxn ang="0">
                  <a:pos x="282" y="944"/>
                </a:cxn>
                <a:cxn ang="0">
                  <a:pos x="144" y="1076"/>
                </a:cxn>
                <a:cxn ang="0">
                  <a:pos x="125" y="1076"/>
                </a:cxn>
                <a:cxn ang="0">
                  <a:pos x="92" y="1074"/>
                </a:cxn>
                <a:cxn ang="0">
                  <a:pos x="38" y="1077"/>
                </a:cxn>
                <a:cxn ang="0">
                  <a:pos x="31" y="1040"/>
                </a:cxn>
                <a:cxn ang="0">
                  <a:pos x="431" y="540"/>
                </a:cxn>
                <a:cxn ang="0">
                  <a:pos x="366" y="524"/>
                </a:cxn>
                <a:cxn ang="0">
                  <a:pos x="306" y="502"/>
                </a:cxn>
                <a:cxn ang="0">
                  <a:pos x="251" y="475"/>
                </a:cxn>
                <a:cxn ang="0">
                  <a:pos x="202" y="441"/>
                </a:cxn>
                <a:cxn ang="0">
                  <a:pos x="180" y="420"/>
                </a:cxn>
                <a:cxn ang="0">
                  <a:pos x="160" y="399"/>
                </a:cxn>
                <a:cxn ang="0">
                  <a:pos x="144" y="377"/>
                </a:cxn>
                <a:cxn ang="0">
                  <a:pos x="131" y="352"/>
                </a:cxn>
                <a:cxn ang="0">
                  <a:pos x="121" y="327"/>
                </a:cxn>
                <a:cxn ang="0">
                  <a:pos x="113" y="299"/>
                </a:cxn>
                <a:cxn ang="0">
                  <a:pos x="109" y="270"/>
                </a:cxn>
                <a:cxn ang="0">
                  <a:pos x="107" y="240"/>
                </a:cxn>
                <a:cxn ang="0">
                  <a:pos x="109" y="210"/>
                </a:cxn>
                <a:cxn ang="0">
                  <a:pos x="112" y="183"/>
                </a:cxn>
                <a:cxn ang="0">
                  <a:pos x="119" y="157"/>
                </a:cxn>
                <a:cxn ang="0">
                  <a:pos x="129" y="134"/>
                </a:cxn>
                <a:cxn ang="0">
                  <a:pos x="141" y="113"/>
                </a:cxn>
                <a:cxn ang="0">
                  <a:pos x="156" y="92"/>
                </a:cxn>
                <a:cxn ang="0">
                  <a:pos x="172" y="74"/>
                </a:cxn>
                <a:cxn ang="0">
                  <a:pos x="192" y="58"/>
                </a:cxn>
                <a:cxn ang="0">
                  <a:pos x="653" y="57"/>
                </a:cxn>
                <a:cxn ang="0">
                  <a:pos x="519" y="54"/>
                </a:cxn>
                <a:cxn ang="0">
                  <a:pos x="458" y="56"/>
                </a:cxn>
                <a:cxn ang="0">
                  <a:pos x="421" y="60"/>
                </a:cxn>
                <a:cxn ang="0">
                  <a:pos x="381" y="69"/>
                </a:cxn>
                <a:cxn ang="0">
                  <a:pos x="346" y="83"/>
                </a:cxn>
                <a:cxn ang="0">
                  <a:pos x="315" y="101"/>
                </a:cxn>
                <a:cxn ang="0">
                  <a:pos x="291" y="123"/>
                </a:cxn>
                <a:cxn ang="0">
                  <a:pos x="272" y="150"/>
                </a:cxn>
                <a:cxn ang="0">
                  <a:pos x="258" y="182"/>
                </a:cxn>
                <a:cxn ang="0">
                  <a:pos x="251" y="218"/>
                </a:cxn>
                <a:cxn ang="0">
                  <a:pos x="248" y="258"/>
                </a:cxn>
                <a:cxn ang="0">
                  <a:pos x="251" y="300"/>
                </a:cxn>
                <a:cxn ang="0">
                  <a:pos x="261" y="339"/>
                </a:cxn>
                <a:cxn ang="0">
                  <a:pos x="279" y="374"/>
                </a:cxn>
                <a:cxn ang="0">
                  <a:pos x="304" y="404"/>
                </a:cxn>
                <a:cxn ang="0">
                  <a:pos x="333" y="432"/>
                </a:cxn>
                <a:cxn ang="0">
                  <a:pos x="367" y="454"/>
                </a:cxn>
                <a:cxn ang="0">
                  <a:pos x="407" y="471"/>
                </a:cxn>
                <a:cxn ang="0">
                  <a:pos x="450" y="484"/>
                </a:cxn>
                <a:cxn ang="0">
                  <a:pos x="507" y="492"/>
                </a:cxn>
                <a:cxn ang="0">
                  <a:pos x="579" y="494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/>
              <a:ahLst/>
              <a:cxnLst>
                <a:cxn ang="0">
                  <a:pos x="820" y="1081"/>
                </a:cxn>
                <a:cxn ang="0">
                  <a:pos x="725" y="1108"/>
                </a:cxn>
                <a:cxn ang="0">
                  <a:pos x="623" y="1121"/>
                </a:cxn>
                <a:cxn ang="0">
                  <a:pos x="488" y="1116"/>
                </a:cxn>
                <a:cxn ang="0">
                  <a:pos x="345" y="1082"/>
                </a:cxn>
                <a:cxn ang="0">
                  <a:pos x="222" y="1020"/>
                </a:cxn>
                <a:cxn ang="0">
                  <a:pos x="124" y="931"/>
                </a:cxn>
                <a:cxn ang="0">
                  <a:pos x="53" y="816"/>
                </a:cxn>
                <a:cxn ang="0">
                  <a:pos x="12" y="683"/>
                </a:cxn>
                <a:cxn ang="0">
                  <a:pos x="1" y="532"/>
                </a:cxn>
                <a:cxn ang="0">
                  <a:pos x="26" y="386"/>
                </a:cxn>
                <a:cxn ang="0">
                  <a:pos x="83" y="258"/>
                </a:cxn>
                <a:cxn ang="0">
                  <a:pos x="171" y="151"/>
                </a:cxn>
                <a:cxn ang="0">
                  <a:pos x="279" y="74"/>
                </a:cxn>
                <a:cxn ang="0">
                  <a:pos x="408" y="22"/>
                </a:cxn>
                <a:cxn ang="0">
                  <a:pos x="554" y="1"/>
                </a:cxn>
                <a:cxn ang="0">
                  <a:pos x="696" y="8"/>
                </a:cxn>
                <a:cxn ang="0">
                  <a:pos x="832" y="41"/>
                </a:cxn>
                <a:cxn ang="0">
                  <a:pos x="955" y="99"/>
                </a:cxn>
                <a:cxn ang="0">
                  <a:pos x="1056" y="185"/>
                </a:cxn>
                <a:cxn ang="0">
                  <a:pos x="1132" y="300"/>
                </a:cxn>
                <a:cxn ang="0">
                  <a:pos x="1175" y="441"/>
                </a:cxn>
                <a:cxn ang="0">
                  <a:pos x="1180" y="581"/>
                </a:cxn>
                <a:cxn ang="0">
                  <a:pos x="1167" y="682"/>
                </a:cxn>
                <a:cxn ang="0">
                  <a:pos x="1138" y="774"/>
                </a:cxn>
                <a:cxn ang="0">
                  <a:pos x="1096" y="859"/>
                </a:cxn>
                <a:cxn ang="0">
                  <a:pos x="1039" y="935"/>
                </a:cxn>
                <a:cxn ang="0">
                  <a:pos x="972" y="997"/>
                </a:cxn>
                <a:cxn ang="0">
                  <a:pos x="891" y="1048"/>
                </a:cxn>
                <a:cxn ang="0">
                  <a:pos x="631" y="53"/>
                </a:cxn>
                <a:cxn ang="0">
                  <a:pos x="526" y="57"/>
                </a:cxn>
                <a:cxn ang="0">
                  <a:pos x="414" y="90"/>
                </a:cxn>
                <a:cxn ang="0">
                  <a:pos x="320" y="149"/>
                </a:cxn>
                <a:cxn ang="0">
                  <a:pos x="246" y="233"/>
                </a:cxn>
                <a:cxn ang="0">
                  <a:pos x="193" y="341"/>
                </a:cxn>
                <a:cxn ang="0">
                  <a:pos x="163" y="469"/>
                </a:cxn>
                <a:cxn ang="0">
                  <a:pos x="157" y="610"/>
                </a:cxn>
                <a:cxn ang="0">
                  <a:pos x="173" y="741"/>
                </a:cxn>
                <a:cxn ang="0">
                  <a:pos x="215" y="852"/>
                </a:cxn>
                <a:cxn ang="0">
                  <a:pos x="280" y="942"/>
                </a:cxn>
                <a:cxn ang="0">
                  <a:pos x="363" y="1009"/>
                </a:cxn>
                <a:cxn ang="0">
                  <a:pos x="459" y="1052"/>
                </a:cxn>
                <a:cxn ang="0">
                  <a:pos x="564" y="1069"/>
                </a:cxn>
                <a:cxn ang="0">
                  <a:pos x="691" y="1058"/>
                </a:cxn>
                <a:cxn ang="0">
                  <a:pos x="803" y="1008"/>
                </a:cxn>
                <a:cxn ang="0">
                  <a:pos x="891" y="932"/>
                </a:cxn>
                <a:cxn ang="0">
                  <a:pos x="956" y="834"/>
                </a:cxn>
                <a:cxn ang="0">
                  <a:pos x="999" y="724"/>
                </a:cxn>
                <a:cxn ang="0">
                  <a:pos x="1023" y="612"/>
                </a:cxn>
                <a:cxn ang="0">
                  <a:pos x="1025" y="480"/>
                </a:cxn>
                <a:cxn ang="0">
                  <a:pos x="999" y="338"/>
                </a:cxn>
                <a:cxn ang="0">
                  <a:pos x="962" y="254"/>
                </a:cxn>
                <a:cxn ang="0">
                  <a:pos x="898" y="169"/>
                </a:cxn>
                <a:cxn ang="0">
                  <a:pos x="838" y="123"/>
                </a:cxn>
                <a:cxn ang="0">
                  <a:pos x="769" y="86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/>
              <a:ahLst/>
              <a:cxnLst>
                <a:cxn ang="0">
                  <a:pos x="138" y="536"/>
                </a:cxn>
                <a:cxn ang="0">
                  <a:pos x="138" y="1080"/>
                </a:cxn>
                <a:cxn ang="0">
                  <a:pos x="110" y="1077"/>
                </a:cxn>
                <a:cxn ang="0">
                  <a:pos x="98" y="1076"/>
                </a:cxn>
                <a:cxn ang="0">
                  <a:pos x="91" y="1076"/>
                </a:cxn>
                <a:cxn ang="0">
                  <a:pos x="69" y="1074"/>
                </a:cxn>
                <a:cxn ang="0">
                  <a:pos x="37" y="1076"/>
                </a:cxn>
                <a:cxn ang="0">
                  <a:pos x="0" y="1080"/>
                </a:cxn>
                <a:cxn ang="0">
                  <a:pos x="0" y="0"/>
                </a:cxn>
                <a:cxn ang="0">
                  <a:pos x="40" y="2"/>
                </a:cxn>
                <a:cxn ang="0">
                  <a:pos x="69" y="3"/>
                </a:cxn>
                <a:cxn ang="0">
                  <a:pos x="95" y="2"/>
                </a:cxn>
                <a:cxn ang="0">
                  <a:pos x="138" y="0"/>
                </a:cxn>
                <a:cxn ang="0">
                  <a:pos x="138" y="452"/>
                </a:cxn>
                <a:cxn ang="0">
                  <a:pos x="470" y="461"/>
                </a:cxn>
                <a:cxn ang="0">
                  <a:pos x="488" y="460"/>
                </a:cxn>
                <a:cxn ang="0">
                  <a:pos x="507" y="459"/>
                </a:cxn>
                <a:cxn ang="0">
                  <a:pos x="527" y="458"/>
                </a:cxn>
                <a:cxn ang="0">
                  <a:pos x="548" y="458"/>
                </a:cxn>
                <a:cxn ang="0">
                  <a:pos x="569" y="456"/>
                </a:cxn>
                <a:cxn ang="0">
                  <a:pos x="591" y="455"/>
                </a:cxn>
                <a:cxn ang="0">
                  <a:pos x="614" y="455"/>
                </a:cxn>
                <a:cxn ang="0">
                  <a:pos x="638" y="454"/>
                </a:cxn>
                <a:cxn ang="0">
                  <a:pos x="661" y="454"/>
                </a:cxn>
                <a:cxn ang="0">
                  <a:pos x="684" y="453"/>
                </a:cxn>
                <a:cxn ang="0">
                  <a:pos x="706" y="453"/>
                </a:cxn>
                <a:cxn ang="0">
                  <a:pos x="728" y="453"/>
                </a:cxn>
                <a:cxn ang="0">
                  <a:pos x="748" y="452"/>
                </a:cxn>
                <a:cxn ang="0">
                  <a:pos x="767" y="452"/>
                </a:cxn>
                <a:cxn ang="0">
                  <a:pos x="785" y="452"/>
                </a:cxn>
                <a:cxn ang="0">
                  <a:pos x="803" y="452"/>
                </a:cxn>
                <a:cxn ang="0">
                  <a:pos x="803" y="0"/>
                </a:cxn>
                <a:cxn ang="0">
                  <a:pos x="843" y="2"/>
                </a:cxn>
                <a:cxn ang="0">
                  <a:pos x="872" y="3"/>
                </a:cxn>
                <a:cxn ang="0">
                  <a:pos x="898" y="2"/>
                </a:cxn>
                <a:cxn ang="0">
                  <a:pos x="941" y="0"/>
                </a:cxn>
                <a:cxn ang="0">
                  <a:pos x="941" y="1080"/>
                </a:cxn>
                <a:cxn ang="0">
                  <a:pos x="912" y="1077"/>
                </a:cxn>
                <a:cxn ang="0">
                  <a:pos x="901" y="1076"/>
                </a:cxn>
                <a:cxn ang="0">
                  <a:pos x="894" y="1076"/>
                </a:cxn>
                <a:cxn ang="0">
                  <a:pos x="872" y="1074"/>
                </a:cxn>
                <a:cxn ang="0">
                  <a:pos x="847" y="1076"/>
                </a:cxn>
                <a:cxn ang="0">
                  <a:pos x="828" y="1077"/>
                </a:cxn>
                <a:cxn ang="0">
                  <a:pos x="803" y="1080"/>
                </a:cxn>
                <a:cxn ang="0">
                  <a:pos x="803" y="536"/>
                </a:cxn>
                <a:cxn ang="0">
                  <a:pos x="692" y="534"/>
                </a:cxn>
                <a:cxn ang="0">
                  <a:pos x="562" y="529"/>
                </a:cxn>
                <a:cxn ang="0">
                  <a:pos x="378" y="529"/>
                </a:cxn>
                <a:cxn ang="0">
                  <a:pos x="365" y="529"/>
                </a:cxn>
                <a:cxn ang="0">
                  <a:pos x="349" y="529"/>
                </a:cxn>
                <a:cxn ang="0">
                  <a:pos x="330" y="530"/>
                </a:cxn>
                <a:cxn ang="0">
                  <a:pos x="309" y="530"/>
                </a:cxn>
                <a:cxn ang="0">
                  <a:pos x="288" y="532"/>
                </a:cxn>
                <a:cxn ang="0">
                  <a:pos x="271" y="533"/>
                </a:cxn>
                <a:cxn ang="0">
                  <a:pos x="257" y="533"/>
                </a:cxn>
                <a:cxn ang="0">
                  <a:pos x="249" y="534"/>
                </a:cxn>
                <a:cxn ang="0">
                  <a:pos x="138" y="536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/>
              <a:ahLst/>
              <a:cxnLst>
                <a:cxn ang="0">
                  <a:pos x="250" y="1049"/>
                </a:cxn>
                <a:cxn ang="0">
                  <a:pos x="168" y="988"/>
                </a:cxn>
                <a:cxn ang="0">
                  <a:pos x="100" y="910"/>
                </a:cxn>
                <a:cxn ang="0">
                  <a:pos x="49" y="816"/>
                </a:cxn>
                <a:cxn ang="0">
                  <a:pos x="15" y="708"/>
                </a:cxn>
                <a:cxn ang="0">
                  <a:pos x="1" y="589"/>
                </a:cxn>
                <a:cxn ang="0">
                  <a:pos x="4" y="494"/>
                </a:cxn>
                <a:cxn ang="0">
                  <a:pos x="15" y="415"/>
                </a:cxn>
                <a:cxn ang="0">
                  <a:pos x="37" y="341"/>
                </a:cxn>
                <a:cxn ang="0">
                  <a:pos x="69" y="273"/>
                </a:cxn>
                <a:cxn ang="0">
                  <a:pos x="109" y="212"/>
                </a:cxn>
                <a:cxn ang="0">
                  <a:pos x="157" y="159"/>
                </a:cxn>
                <a:cxn ang="0">
                  <a:pos x="213" y="113"/>
                </a:cxn>
                <a:cxn ang="0">
                  <a:pos x="276" y="75"/>
                </a:cxn>
                <a:cxn ang="0">
                  <a:pos x="345" y="44"/>
                </a:cxn>
                <a:cxn ang="0">
                  <a:pos x="417" y="21"/>
                </a:cxn>
                <a:cxn ang="0">
                  <a:pos x="494" y="6"/>
                </a:cxn>
                <a:cxn ang="0">
                  <a:pos x="575" y="0"/>
                </a:cxn>
                <a:cxn ang="0">
                  <a:pos x="682" y="4"/>
                </a:cxn>
                <a:cxn ang="0">
                  <a:pos x="798" y="25"/>
                </a:cxn>
                <a:cxn ang="0">
                  <a:pos x="907" y="61"/>
                </a:cxn>
                <a:cxn ang="0">
                  <a:pos x="907" y="159"/>
                </a:cxn>
                <a:cxn ang="0">
                  <a:pos x="866" y="171"/>
                </a:cxn>
                <a:cxn ang="0">
                  <a:pos x="785" y="113"/>
                </a:cxn>
                <a:cxn ang="0">
                  <a:pos x="694" y="75"/>
                </a:cxn>
                <a:cxn ang="0">
                  <a:pos x="624" y="61"/>
                </a:cxn>
                <a:cxn ang="0">
                  <a:pos x="554" y="60"/>
                </a:cxn>
                <a:cxn ang="0">
                  <a:pos x="491" y="69"/>
                </a:cxn>
                <a:cxn ang="0">
                  <a:pos x="432" y="86"/>
                </a:cxn>
                <a:cxn ang="0">
                  <a:pos x="379" y="111"/>
                </a:cxn>
                <a:cxn ang="0">
                  <a:pos x="330" y="144"/>
                </a:cxn>
                <a:cxn ang="0">
                  <a:pos x="286" y="184"/>
                </a:cxn>
                <a:cxn ang="0">
                  <a:pos x="249" y="231"/>
                </a:cxn>
                <a:cxn ang="0">
                  <a:pos x="206" y="313"/>
                </a:cxn>
                <a:cxn ang="0">
                  <a:pos x="168" y="434"/>
                </a:cxn>
                <a:cxn ang="0">
                  <a:pos x="156" y="564"/>
                </a:cxn>
                <a:cxn ang="0">
                  <a:pos x="169" y="702"/>
                </a:cxn>
                <a:cxn ang="0">
                  <a:pos x="208" y="824"/>
                </a:cxn>
                <a:cxn ang="0">
                  <a:pos x="273" y="924"/>
                </a:cxn>
                <a:cxn ang="0">
                  <a:pos x="358" y="998"/>
                </a:cxn>
                <a:cxn ang="0">
                  <a:pos x="461" y="1045"/>
                </a:cxn>
                <a:cxn ang="0">
                  <a:pos x="577" y="1060"/>
                </a:cxn>
                <a:cxn ang="0">
                  <a:pos x="653" y="1055"/>
                </a:cxn>
                <a:cxn ang="0">
                  <a:pos x="725" y="1037"/>
                </a:cxn>
                <a:cxn ang="0">
                  <a:pos x="839" y="985"/>
                </a:cxn>
                <a:cxn ang="0">
                  <a:pos x="911" y="934"/>
                </a:cxn>
                <a:cxn ang="0">
                  <a:pos x="827" y="1073"/>
                </a:cxn>
                <a:cxn ang="0">
                  <a:pos x="713" y="1107"/>
                </a:cxn>
                <a:cxn ang="0">
                  <a:pos x="587" y="1122"/>
                </a:cxn>
                <a:cxn ang="0">
                  <a:pos x="462" y="1116"/>
                </a:cxn>
                <a:cxn ang="0">
                  <a:pos x="349" y="1092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/>
              <a:ahLst/>
              <a:cxnLst>
                <a:cxn ang="0">
                  <a:pos x="229" y="777"/>
                </a:cxn>
                <a:cxn ang="0">
                  <a:pos x="184" y="901"/>
                </a:cxn>
                <a:cxn ang="0">
                  <a:pos x="147" y="998"/>
                </a:cxn>
                <a:cxn ang="0">
                  <a:pos x="114" y="1104"/>
                </a:cxn>
                <a:cxn ang="0">
                  <a:pos x="88" y="1101"/>
                </a:cxn>
                <a:cxn ang="0">
                  <a:pos x="80" y="1100"/>
                </a:cxn>
                <a:cxn ang="0">
                  <a:pos x="72" y="1100"/>
                </a:cxn>
                <a:cxn ang="0">
                  <a:pos x="54" y="1098"/>
                </a:cxn>
                <a:cxn ang="0">
                  <a:pos x="36" y="1098"/>
                </a:cxn>
                <a:cxn ang="0">
                  <a:pos x="23" y="1100"/>
                </a:cxn>
                <a:cxn ang="0">
                  <a:pos x="0" y="1104"/>
                </a:cxn>
                <a:cxn ang="0">
                  <a:pos x="491" y="0"/>
                </a:cxn>
                <a:cxn ang="0">
                  <a:pos x="528" y="0"/>
                </a:cxn>
                <a:cxn ang="0">
                  <a:pos x="1001" y="1104"/>
                </a:cxn>
                <a:cxn ang="0">
                  <a:pos x="968" y="1101"/>
                </a:cxn>
                <a:cxn ang="0">
                  <a:pos x="957" y="1101"/>
                </a:cxn>
                <a:cxn ang="0">
                  <a:pos x="953" y="1100"/>
                </a:cxn>
                <a:cxn ang="0">
                  <a:pos x="944" y="1100"/>
                </a:cxn>
                <a:cxn ang="0">
                  <a:pos x="919" y="1098"/>
                </a:cxn>
                <a:cxn ang="0">
                  <a:pos x="893" y="1098"/>
                </a:cxn>
                <a:cxn ang="0">
                  <a:pos x="871" y="1100"/>
                </a:cxn>
                <a:cxn ang="0">
                  <a:pos x="836" y="1104"/>
                </a:cxn>
                <a:cxn ang="0">
                  <a:pos x="819" y="1057"/>
                </a:cxn>
                <a:cxn ang="0">
                  <a:pos x="804" y="1018"/>
                </a:cxn>
                <a:cxn ang="0">
                  <a:pos x="793" y="985"/>
                </a:cxn>
                <a:cxn ang="0">
                  <a:pos x="782" y="958"/>
                </a:cxn>
                <a:cxn ang="0">
                  <a:pos x="777" y="941"/>
                </a:cxn>
                <a:cxn ang="0">
                  <a:pos x="769" y="922"/>
                </a:cxn>
                <a:cxn ang="0">
                  <a:pos x="762" y="902"/>
                </a:cxn>
                <a:cxn ang="0">
                  <a:pos x="753" y="879"/>
                </a:cxn>
                <a:cxn ang="0">
                  <a:pos x="743" y="854"/>
                </a:cxn>
                <a:cxn ang="0">
                  <a:pos x="733" y="830"/>
                </a:cxn>
                <a:cxn ang="0">
                  <a:pos x="724" y="805"/>
                </a:cxn>
                <a:cxn ang="0">
                  <a:pos x="713" y="780"/>
                </a:cxn>
                <a:cxn ang="0">
                  <a:pos x="703" y="754"/>
                </a:cxn>
                <a:cxn ang="0">
                  <a:pos x="692" y="729"/>
                </a:cxn>
                <a:cxn ang="0">
                  <a:pos x="682" y="703"/>
                </a:cxn>
                <a:cxn ang="0">
                  <a:pos x="670" y="677"/>
                </a:cxn>
                <a:cxn ang="0">
                  <a:pos x="269" y="677"/>
                </a:cxn>
                <a:cxn ang="0">
                  <a:pos x="229" y="777"/>
                </a:cxn>
                <a:cxn ang="0">
                  <a:pos x="646" y="610"/>
                </a:cxn>
                <a:cxn ang="0">
                  <a:pos x="472" y="208"/>
                </a:cxn>
                <a:cxn ang="0">
                  <a:pos x="299" y="610"/>
                </a:cxn>
                <a:cxn ang="0">
                  <a:pos x="646" y="610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8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/>
              <a:ahLst/>
              <a:cxnLst>
                <a:cxn ang="0">
                  <a:pos x="233" y="587"/>
                </a:cxn>
                <a:cxn ang="0">
                  <a:pos x="194" y="586"/>
                </a:cxn>
                <a:cxn ang="0">
                  <a:pos x="139" y="584"/>
                </a:cxn>
                <a:cxn ang="0">
                  <a:pos x="99" y="1076"/>
                </a:cxn>
                <a:cxn ang="0">
                  <a:pos x="37" y="1076"/>
                </a:cxn>
                <a:cxn ang="0">
                  <a:pos x="283" y="0"/>
                </a:cxn>
                <a:cxn ang="0">
                  <a:pos x="388" y="3"/>
                </a:cxn>
                <a:cxn ang="0">
                  <a:pos x="475" y="13"/>
                </a:cxn>
                <a:cxn ang="0">
                  <a:pos x="544" y="31"/>
                </a:cxn>
                <a:cxn ang="0">
                  <a:pos x="599" y="56"/>
                </a:cxn>
                <a:cxn ang="0">
                  <a:pos x="640" y="91"/>
                </a:cxn>
                <a:cxn ang="0">
                  <a:pos x="667" y="136"/>
                </a:cxn>
                <a:cxn ang="0">
                  <a:pos x="683" y="192"/>
                </a:cxn>
                <a:cxn ang="0">
                  <a:pos x="689" y="258"/>
                </a:cxn>
                <a:cxn ang="0">
                  <a:pos x="683" y="325"/>
                </a:cxn>
                <a:cxn ang="0">
                  <a:pos x="667" y="382"/>
                </a:cxn>
                <a:cxn ang="0">
                  <a:pos x="642" y="431"/>
                </a:cxn>
                <a:cxn ang="0">
                  <a:pos x="605" y="473"/>
                </a:cxn>
                <a:cxn ang="0">
                  <a:pos x="559" y="507"/>
                </a:cxn>
                <a:cxn ang="0">
                  <a:pos x="501" y="537"/>
                </a:cxn>
                <a:cxn ang="0">
                  <a:pos x="432" y="560"/>
                </a:cxn>
                <a:cxn ang="0">
                  <a:pos x="351" y="580"/>
                </a:cxn>
                <a:cxn ang="0">
                  <a:pos x="323" y="585"/>
                </a:cxn>
                <a:cxn ang="0">
                  <a:pos x="286" y="588"/>
                </a:cxn>
                <a:cxn ang="0">
                  <a:pos x="246" y="588"/>
                </a:cxn>
                <a:cxn ang="0">
                  <a:pos x="224" y="524"/>
                </a:cxn>
                <a:cxn ang="0">
                  <a:pos x="260" y="522"/>
                </a:cxn>
                <a:cxn ang="0">
                  <a:pos x="293" y="521"/>
                </a:cxn>
                <a:cxn ang="0">
                  <a:pos x="350" y="513"/>
                </a:cxn>
                <a:cxn ang="0">
                  <a:pos x="399" y="496"/>
                </a:cxn>
                <a:cxn ang="0">
                  <a:pos x="442" y="471"/>
                </a:cxn>
                <a:cxn ang="0">
                  <a:pos x="478" y="442"/>
                </a:cxn>
                <a:cxn ang="0">
                  <a:pos x="506" y="406"/>
                </a:cxn>
                <a:cxn ang="0">
                  <a:pos x="528" y="363"/>
                </a:cxn>
                <a:cxn ang="0">
                  <a:pos x="539" y="317"/>
                </a:cxn>
                <a:cxn ang="0">
                  <a:pos x="544" y="266"/>
                </a:cxn>
                <a:cxn ang="0">
                  <a:pos x="541" y="227"/>
                </a:cxn>
                <a:cxn ang="0">
                  <a:pos x="534" y="191"/>
                </a:cxn>
                <a:cxn ang="0">
                  <a:pos x="520" y="157"/>
                </a:cxn>
                <a:cxn ang="0">
                  <a:pos x="501" y="127"/>
                </a:cxn>
                <a:cxn ang="0">
                  <a:pos x="476" y="103"/>
                </a:cxn>
                <a:cxn ang="0">
                  <a:pos x="445" y="84"/>
                </a:cxn>
                <a:cxn ang="0">
                  <a:pos x="409" y="70"/>
                </a:cxn>
                <a:cxn ang="0">
                  <a:pos x="366" y="64"/>
                </a:cxn>
                <a:cxn ang="0">
                  <a:pos x="337" y="62"/>
                </a:cxn>
                <a:cxn ang="0">
                  <a:pos x="281" y="60"/>
                </a:cxn>
                <a:cxn ang="0">
                  <a:pos x="139" y="60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/>
              <a:ahLst/>
              <a:cxnLst>
                <a:cxn ang="0">
                  <a:pos x="139" y="530"/>
                </a:cxn>
                <a:cxn ang="0">
                  <a:pos x="139" y="1081"/>
                </a:cxn>
                <a:cxn ang="0">
                  <a:pos x="111" y="1078"/>
                </a:cxn>
                <a:cxn ang="0">
                  <a:pos x="99" y="1077"/>
                </a:cxn>
                <a:cxn ang="0">
                  <a:pos x="92" y="1077"/>
                </a:cxn>
                <a:cxn ang="0">
                  <a:pos x="69" y="1075"/>
                </a:cxn>
                <a:cxn ang="0">
                  <a:pos x="37" y="1077"/>
                </a:cxn>
                <a:cxn ang="0">
                  <a:pos x="0" y="1081"/>
                </a:cxn>
                <a:cxn ang="0">
                  <a:pos x="0" y="1"/>
                </a:cxn>
                <a:cxn ang="0">
                  <a:pos x="39" y="3"/>
                </a:cxn>
                <a:cxn ang="0">
                  <a:pos x="69" y="4"/>
                </a:cxn>
                <a:cxn ang="0">
                  <a:pos x="97" y="3"/>
                </a:cxn>
                <a:cxn ang="0">
                  <a:pos x="139" y="1"/>
                </a:cxn>
                <a:cxn ang="0">
                  <a:pos x="139" y="488"/>
                </a:cxn>
                <a:cxn ang="0">
                  <a:pos x="143" y="490"/>
                </a:cxn>
                <a:cxn ang="0">
                  <a:pos x="147" y="491"/>
                </a:cxn>
                <a:cxn ang="0">
                  <a:pos x="154" y="490"/>
                </a:cxn>
                <a:cxn ang="0">
                  <a:pos x="161" y="488"/>
                </a:cxn>
                <a:cxn ang="0">
                  <a:pos x="170" y="484"/>
                </a:cxn>
                <a:cxn ang="0">
                  <a:pos x="178" y="479"/>
                </a:cxn>
                <a:cxn ang="0">
                  <a:pos x="185" y="473"/>
                </a:cxn>
                <a:cxn ang="0">
                  <a:pos x="194" y="466"/>
                </a:cxn>
                <a:cxn ang="0">
                  <a:pos x="202" y="459"/>
                </a:cxn>
                <a:cxn ang="0">
                  <a:pos x="212" y="450"/>
                </a:cxn>
                <a:cxn ang="0">
                  <a:pos x="223" y="440"/>
                </a:cxn>
                <a:cxn ang="0">
                  <a:pos x="234" y="429"/>
                </a:cxn>
                <a:cxn ang="0">
                  <a:pos x="247" y="416"/>
                </a:cxn>
                <a:cxn ang="0">
                  <a:pos x="262" y="402"/>
                </a:cxn>
                <a:cxn ang="0">
                  <a:pos x="651" y="1"/>
                </a:cxn>
                <a:cxn ang="0">
                  <a:pos x="686" y="3"/>
                </a:cxn>
                <a:cxn ang="0">
                  <a:pos x="713" y="4"/>
                </a:cxn>
                <a:cxn ang="0">
                  <a:pos x="737" y="3"/>
                </a:cxn>
                <a:cxn ang="0">
                  <a:pos x="773" y="0"/>
                </a:cxn>
                <a:cxn ang="0">
                  <a:pos x="416" y="345"/>
                </a:cxn>
                <a:cxn ang="0">
                  <a:pos x="283" y="480"/>
                </a:cxn>
                <a:cxn ang="0">
                  <a:pos x="416" y="630"/>
                </a:cxn>
                <a:cxn ang="0">
                  <a:pos x="569" y="804"/>
                </a:cxn>
                <a:cxn ang="0">
                  <a:pos x="666" y="915"/>
                </a:cxn>
                <a:cxn ang="0">
                  <a:pos x="794" y="1073"/>
                </a:cxn>
                <a:cxn ang="0">
                  <a:pos x="794" y="1081"/>
                </a:cxn>
                <a:cxn ang="0">
                  <a:pos x="759" y="1078"/>
                </a:cxn>
                <a:cxn ang="0">
                  <a:pos x="749" y="1078"/>
                </a:cxn>
                <a:cxn ang="0">
                  <a:pos x="742" y="1077"/>
                </a:cxn>
                <a:cxn ang="0">
                  <a:pos x="734" y="1077"/>
                </a:cxn>
                <a:cxn ang="0">
                  <a:pos x="707" y="1075"/>
                </a:cxn>
                <a:cxn ang="0">
                  <a:pos x="666" y="1077"/>
                </a:cxn>
                <a:cxn ang="0">
                  <a:pos x="619" y="1081"/>
                </a:cxn>
                <a:cxn ang="0">
                  <a:pos x="589" y="1039"/>
                </a:cxn>
                <a:cxn ang="0">
                  <a:pos x="561" y="1001"/>
                </a:cxn>
                <a:cxn ang="0">
                  <a:pos x="535" y="967"/>
                </a:cxn>
                <a:cxn ang="0">
                  <a:pos x="511" y="937"/>
                </a:cxn>
                <a:cxn ang="0">
                  <a:pos x="165" y="535"/>
                </a:cxn>
                <a:cxn ang="0">
                  <a:pos x="160" y="531"/>
                </a:cxn>
                <a:cxn ang="0">
                  <a:pos x="155" y="529"/>
                </a:cxn>
                <a:cxn ang="0">
                  <a:pos x="149" y="526"/>
                </a:cxn>
                <a:cxn ang="0">
                  <a:pos x="143" y="526"/>
                </a:cxn>
                <a:cxn ang="0">
                  <a:pos x="142" y="526"/>
                </a:cxn>
                <a:cxn ang="0">
                  <a:pos x="141" y="528"/>
                </a:cxn>
                <a:cxn ang="0">
                  <a:pos x="140" y="529"/>
                </a:cxn>
                <a:cxn ang="0">
                  <a:pos x="139" y="530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/>
              <a:ahLst/>
              <a:cxnLst>
                <a:cxn ang="0">
                  <a:pos x="396" y="534"/>
                </a:cxn>
                <a:cxn ang="0">
                  <a:pos x="334" y="515"/>
                </a:cxn>
                <a:cxn ang="0">
                  <a:pos x="277" y="489"/>
                </a:cxn>
                <a:cxn ang="0">
                  <a:pos x="224" y="459"/>
                </a:cxn>
                <a:cxn ang="0">
                  <a:pos x="189" y="432"/>
                </a:cxn>
                <a:cxn ang="0">
                  <a:pos x="169" y="411"/>
                </a:cxn>
                <a:cxn ang="0">
                  <a:pos x="151" y="390"/>
                </a:cxn>
                <a:cxn ang="0">
                  <a:pos x="136" y="366"/>
                </a:cxn>
                <a:cxn ang="0">
                  <a:pos x="124" y="341"/>
                </a:cxn>
                <a:cxn ang="0">
                  <a:pos x="116" y="314"/>
                </a:cxn>
                <a:cxn ang="0">
                  <a:pos x="109" y="286"/>
                </a:cxn>
                <a:cxn ang="0">
                  <a:pos x="107" y="256"/>
                </a:cxn>
                <a:cxn ang="0">
                  <a:pos x="106" y="226"/>
                </a:cxn>
                <a:cxn ang="0">
                  <a:pos x="109" y="198"/>
                </a:cxn>
                <a:cxn ang="0">
                  <a:pos x="115" y="171"/>
                </a:cxn>
                <a:cxn ang="0">
                  <a:pos x="122" y="147"/>
                </a:cxn>
                <a:cxn ang="0">
                  <a:pos x="133" y="124"/>
                </a:cxn>
                <a:cxn ang="0">
                  <a:pos x="145" y="103"/>
                </a:cxn>
                <a:cxn ang="0">
                  <a:pos x="161" y="85"/>
                </a:cxn>
                <a:cxn ang="0">
                  <a:pos x="180" y="68"/>
                </a:cxn>
                <a:cxn ang="0">
                  <a:pos x="201" y="53"/>
                </a:cxn>
                <a:cxn ang="0">
                  <a:pos x="226" y="40"/>
                </a:cxn>
                <a:cxn ang="0">
                  <a:pos x="252" y="29"/>
                </a:cxn>
                <a:cxn ang="0">
                  <a:pos x="283" y="19"/>
                </a:cxn>
                <a:cxn ang="0">
                  <a:pos x="317" y="12"/>
                </a:cxn>
                <a:cxn ang="0">
                  <a:pos x="353" y="5"/>
                </a:cxn>
                <a:cxn ang="0">
                  <a:pos x="413" y="1"/>
                </a:cxn>
                <a:cxn ang="0">
                  <a:pos x="790" y="0"/>
                </a:cxn>
                <a:cxn ang="0">
                  <a:pos x="764" y="1079"/>
                </a:cxn>
                <a:cxn ang="0">
                  <a:pos x="745" y="1078"/>
                </a:cxn>
                <a:cxn ang="0">
                  <a:pos x="698" y="1078"/>
                </a:cxn>
                <a:cxn ang="0">
                  <a:pos x="653" y="1081"/>
                </a:cxn>
                <a:cxn ang="0">
                  <a:pos x="591" y="553"/>
                </a:cxn>
                <a:cxn ang="0">
                  <a:pos x="280" y="945"/>
                </a:cxn>
                <a:cxn ang="0">
                  <a:pos x="143" y="1078"/>
                </a:cxn>
                <a:cxn ang="0">
                  <a:pos x="123" y="1076"/>
                </a:cxn>
                <a:cxn ang="0">
                  <a:pos x="91" y="1075"/>
                </a:cxn>
                <a:cxn ang="0">
                  <a:pos x="36" y="1079"/>
                </a:cxn>
                <a:cxn ang="0">
                  <a:pos x="30" y="1041"/>
                </a:cxn>
                <a:cxn ang="0">
                  <a:pos x="430" y="540"/>
                </a:cxn>
                <a:cxn ang="0">
                  <a:pos x="484" y="56"/>
                </a:cxn>
                <a:cxn ang="0">
                  <a:pos x="436" y="59"/>
                </a:cxn>
                <a:cxn ang="0">
                  <a:pos x="400" y="65"/>
                </a:cxn>
                <a:cxn ang="0">
                  <a:pos x="361" y="76"/>
                </a:cxn>
                <a:cxn ang="0">
                  <a:pos x="329" y="91"/>
                </a:cxn>
                <a:cxn ang="0">
                  <a:pos x="301" y="112"/>
                </a:cxn>
                <a:cxn ang="0">
                  <a:pos x="280" y="137"/>
                </a:cxn>
                <a:cxn ang="0">
                  <a:pos x="263" y="166"/>
                </a:cxn>
                <a:cxn ang="0">
                  <a:pos x="252" y="200"/>
                </a:cxn>
                <a:cxn ang="0">
                  <a:pos x="247" y="238"/>
                </a:cxn>
                <a:cxn ang="0">
                  <a:pos x="247" y="280"/>
                </a:cxn>
                <a:cxn ang="0">
                  <a:pos x="254" y="321"/>
                </a:cxn>
                <a:cxn ang="0">
                  <a:pos x="268" y="358"/>
                </a:cxn>
                <a:cxn ang="0">
                  <a:pos x="288" y="391"/>
                </a:cxn>
                <a:cxn ang="0">
                  <a:pos x="316" y="419"/>
                </a:cxn>
                <a:cxn ang="0">
                  <a:pos x="348" y="445"/>
                </a:cxn>
                <a:cxn ang="0">
                  <a:pos x="385" y="464"/>
                </a:cxn>
                <a:cxn ang="0">
                  <a:pos x="426" y="480"/>
                </a:cxn>
                <a:cxn ang="0">
                  <a:pos x="476" y="489"/>
                </a:cxn>
                <a:cxn ang="0">
                  <a:pos x="540" y="494"/>
                </a:cxn>
                <a:cxn ang="0">
                  <a:pos x="653" y="495"/>
                </a:cxn>
                <a:cxn ang="0">
                  <a:pos x="589" y="56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/>
              <a:ahLst/>
              <a:cxnLst>
                <a:cxn ang="0">
                  <a:pos x="138" y="824"/>
                </a:cxn>
                <a:cxn ang="0">
                  <a:pos x="154" y="824"/>
                </a:cxn>
                <a:cxn ang="0">
                  <a:pos x="872" y="0"/>
                </a:cxn>
                <a:cxn ang="0">
                  <a:pos x="941" y="0"/>
                </a:cxn>
                <a:cxn ang="0">
                  <a:pos x="941" y="1081"/>
                </a:cxn>
                <a:cxn ang="0">
                  <a:pos x="921" y="1079"/>
                </a:cxn>
                <a:cxn ang="0">
                  <a:pos x="903" y="1076"/>
                </a:cxn>
                <a:cxn ang="0">
                  <a:pos x="886" y="1076"/>
                </a:cxn>
                <a:cxn ang="0">
                  <a:pos x="872" y="1075"/>
                </a:cxn>
                <a:cxn ang="0">
                  <a:pos x="859" y="1076"/>
                </a:cxn>
                <a:cxn ang="0">
                  <a:pos x="843" y="1076"/>
                </a:cxn>
                <a:cxn ang="0">
                  <a:pos x="824" y="1079"/>
                </a:cxn>
                <a:cxn ang="0">
                  <a:pos x="803" y="1081"/>
                </a:cxn>
                <a:cxn ang="0">
                  <a:pos x="803" y="219"/>
                </a:cxn>
                <a:cxn ang="0">
                  <a:pos x="786" y="219"/>
                </a:cxn>
                <a:cxn ang="0">
                  <a:pos x="129" y="984"/>
                </a:cxn>
                <a:cxn ang="0">
                  <a:pos x="106" y="1011"/>
                </a:cxn>
                <a:cxn ang="0">
                  <a:pos x="83" y="1036"/>
                </a:cxn>
                <a:cxn ang="0">
                  <a:pos x="64" y="1059"/>
                </a:cxn>
                <a:cxn ang="0">
                  <a:pos x="48" y="1081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0" y="2"/>
                </a:cxn>
                <a:cxn ang="0">
                  <a:pos x="25" y="3"/>
                </a:cxn>
                <a:cxn ang="0">
                  <a:pos x="44" y="4"/>
                </a:cxn>
                <a:cxn ang="0">
                  <a:pos x="69" y="4"/>
                </a:cxn>
                <a:cxn ang="0">
                  <a:pos x="138" y="0"/>
                </a:cxn>
                <a:cxn ang="0">
                  <a:pos x="138" y="824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/>
              <a:ahLst/>
              <a:cxnLst>
                <a:cxn ang="0">
                  <a:pos x="69" y="4"/>
                </a:cxn>
                <a:cxn ang="0">
                  <a:pos x="96" y="3"/>
                </a:cxn>
                <a:cxn ang="0">
                  <a:pos x="139" y="0"/>
                </a:cxn>
                <a:cxn ang="0">
                  <a:pos x="139" y="453"/>
                </a:cxn>
                <a:cxn ang="0">
                  <a:pos x="472" y="461"/>
                </a:cxn>
                <a:cxn ang="0">
                  <a:pos x="489" y="460"/>
                </a:cxn>
                <a:cxn ang="0">
                  <a:pos x="509" y="460"/>
                </a:cxn>
                <a:cxn ang="0">
                  <a:pos x="528" y="459"/>
                </a:cxn>
                <a:cxn ang="0">
                  <a:pos x="549" y="459"/>
                </a:cxn>
                <a:cxn ang="0">
                  <a:pos x="570" y="458"/>
                </a:cxn>
                <a:cxn ang="0">
                  <a:pos x="592" y="457"/>
                </a:cxn>
                <a:cxn ang="0">
                  <a:pos x="614" y="457"/>
                </a:cxn>
                <a:cxn ang="0">
                  <a:pos x="639" y="456"/>
                </a:cxn>
                <a:cxn ang="0">
                  <a:pos x="662" y="456"/>
                </a:cxn>
                <a:cxn ang="0">
                  <a:pos x="684" y="454"/>
                </a:cxn>
                <a:cxn ang="0">
                  <a:pos x="707" y="454"/>
                </a:cxn>
                <a:cxn ang="0">
                  <a:pos x="727" y="454"/>
                </a:cxn>
                <a:cxn ang="0">
                  <a:pos x="747" y="453"/>
                </a:cxn>
                <a:cxn ang="0">
                  <a:pos x="766" y="453"/>
                </a:cxn>
                <a:cxn ang="0">
                  <a:pos x="785" y="453"/>
                </a:cxn>
                <a:cxn ang="0">
                  <a:pos x="802" y="453"/>
                </a:cxn>
                <a:cxn ang="0">
                  <a:pos x="802" y="0"/>
                </a:cxn>
                <a:cxn ang="0">
                  <a:pos x="843" y="3"/>
                </a:cxn>
                <a:cxn ang="0">
                  <a:pos x="873" y="4"/>
                </a:cxn>
                <a:cxn ang="0">
                  <a:pos x="900" y="3"/>
                </a:cxn>
                <a:cxn ang="0">
                  <a:pos x="942" y="0"/>
                </a:cxn>
                <a:cxn ang="0">
                  <a:pos x="942" y="1081"/>
                </a:cxn>
                <a:cxn ang="0">
                  <a:pos x="913" y="1079"/>
                </a:cxn>
                <a:cxn ang="0">
                  <a:pos x="902" y="1079"/>
                </a:cxn>
                <a:cxn ang="0">
                  <a:pos x="894" y="1078"/>
                </a:cxn>
                <a:cxn ang="0">
                  <a:pos x="873" y="1075"/>
                </a:cxn>
                <a:cxn ang="0">
                  <a:pos x="849" y="1078"/>
                </a:cxn>
                <a:cxn ang="0">
                  <a:pos x="827" y="1079"/>
                </a:cxn>
                <a:cxn ang="0">
                  <a:pos x="802" y="1081"/>
                </a:cxn>
                <a:cxn ang="0">
                  <a:pos x="802" y="537"/>
                </a:cxn>
                <a:cxn ang="0">
                  <a:pos x="692" y="535"/>
                </a:cxn>
                <a:cxn ang="0">
                  <a:pos x="564" y="529"/>
                </a:cxn>
                <a:cxn ang="0">
                  <a:pos x="379" y="529"/>
                </a:cxn>
                <a:cxn ang="0">
                  <a:pos x="367" y="529"/>
                </a:cxn>
                <a:cxn ang="0">
                  <a:pos x="351" y="530"/>
                </a:cxn>
                <a:cxn ang="0">
                  <a:pos x="332" y="530"/>
                </a:cxn>
                <a:cxn ang="0">
                  <a:pos x="310" y="531"/>
                </a:cxn>
                <a:cxn ang="0">
                  <a:pos x="289" y="533"/>
                </a:cxn>
                <a:cxn ang="0">
                  <a:pos x="272" y="534"/>
                </a:cxn>
                <a:cxn ang="0">
                  <a:pos x="259" y="535"/>
                </a:cxn>
                <a:cxn ang="0">
                  <a:pos x="250" y="535"/>
                </a:cxn>
                <a:cxn ang="0">
                  <a:pos x="139" y="537"/>
                </a:cxn>
                <a:cxn ang="0">
                  <a:pos x="139" y="1081"/>
                </a:cxn>
                <a:cxn ang="0">
                  <a:pos x="110" y="1079"/>
                </a:cxn>
                <a:cxn ang="0">
                  <a:pos x="99" y="1079"/>
                </a:cxn>
                <a:cxn ang="0">
                  <a:pos x="91" y="1078"/>
                </a:cxn>
                <a:cxn ang="0">
                  <a:pos x="69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40" y="3"/>
                </a:cxn>
                <a:cxn ang="0">
                  <a:pos x="69" y="4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3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/>
              <a:ahLst/>
              <a:cxnLst>
                <a:cxn ang="0">
                  <a:pos x="266" y="999"/>
                </a:cxn>
                <a:cxn ang="0">
                  <a:pos x="318" y="998"/>
                </a:cxn>
                <a:cxn ang="0">
                  <a:pos x="362" y="997"/>
                </a:cxn>
                <a:cxn ang="0">
                  <a:pos x="397" y="996"/>
                </a:cxn>
                <a:cxn ang="0">
                  <a:pos x="425" y="996"/>
                </a:cxn>
                <a:cxn ang="0">
                  <a:pos x="440" y="996"/>
                </a:cxn>
                <a:cxn ang="0">
                  <a:pos x="456" y="995"/>
                </a:cxn>
                <a:cxn ang="0">
                  <a:pos x="472" y="994"/>
                </a:cxn>
                <a:cxn ang="0">
                  <a:pos x="488" y="994"/>
                </a:cxn>
                <a:cxn ang="0">
                  <a:pos x="505" y="990"/>
                </a:cxn>
                <a:cxn ang="0">
                  <a:pos x="524" y="987"/>
                </a:cxn>
                <a:cxn ang="0">
                  <a:pos x="545" y="984"/>
                </a:cxn>
                <a:cxn ang="0">
                  <a:pos x="571" y="981"/>
                </a:cxn>
                <a:cxn ang="0">
                  <a:pos x="569" y="998"/>
                </a:cxn>
                <a:cxn ang="0">
                  <a:pos x="565" y="1014"/>
                </a:cxn>
                <a:cxn ang="0">
                  <a:pos x="564" y="1030"/>
                </a:cxn>
                <a:cxn ang="0">
                  <a:pos x="565" y="1042"/>
                </a:cxn>
                <a:cxn ang="0">
                  <a:pos x="565" y="1051"/>
                </a:cxn>
                <a:cxn ang="0">
                  <a:pos x="571" y="1075"/>
                </a:cxn>
                <a:cxn ang="0">
                  <a:pos x="0" y="1075"/>
                </a:cxn>
                <a:cxn ang="0">
                  <a:pos x="0" y="0"/>
                </a:cxn>
                <a:cxn ang="0">
                  <a:pos x="559" y="0"/>
                </a:cxn>
                <a:cxn ang="0">
                  <a:pos x="557" y="29"/>
                </a:cxn>
                <a:cxn ang="0">
                  <a:pos x="556" y="49"/>
                </a:cxn>
                <a:cxn ang="0">
                  <a:pos x="557" y="67"/>
                </a:cxn>
                <a:cxn ang="0">
                  <a:pos x="559" y="96"/>
                </a:cxn>
                <a:cxn ang="0">
                  <a:pos x="540" y="91"/>
                </a:cxn>
                <a:cxn ang="0">
                  <a:pos x="523" y="88"/>
                </a:cxn>
                <a:cxn ang="0">
                  <a:pos x="508" y="86"/>
                </a:cxn>
                <a:cxn ang="0">
                  <a:pos x="497" y="84"/>
                </a:cxn>
                <a:cxn ang="0">
                  <a:pos x="478" y="82"/>
                </a:cxn>
                <a:cxn ang="0">
                  <a:pos x="457" y="80"/>
                </a:cxn>
                <a:cxn ang="0">
                  <a:pos x="438" y="79"/>
                </a:cxn>
                <a:cxn ang="0">
                  <a:pos x="419" y="78"/>
                </a:cxn>
                <a:cxn ang="0">
                  <a:pos x="261" y="76"/>
                </a:cxn>
                <a:cxn ang="0">
                  <a:pos x="139" y="76"/>
                </a:cxn>
                <a:cxn ang="0">
                  <a:pos x="139" y="471"/>
                </a:cxn>
                <a:cxn ang="0">
                  <a:pos x="427" y="471"/>
                </a:cxn>
                <a:cxn ang="0">
                  <a:pos x="473" y="467"/>
                </a:cxn>
                <a:cxn ang="0">
                  <a:pos x="524" y="463"/>
                </a:cxn>
                <a:cxn ang="0">
                  <a:pos x="521" y="487"/>
                </a:cxn>
                <a:cxn ang="0">
                  <a:pos x="520" y="504"/>
                </a:cxn>
                <a:cxn ang="0">
                  <a:pos x="521" y="521"/>
                </a:cxn>
                <a:cxn ang="0">
                  <a:pos x="524" y="548"/>
                </a:cxn>
                <a:cxn ang="0">
                  <a:pos x="473" y="545"/>
                </a:cxn>
                <a:cxn ang="0">
                  <a:pos x="427" y="540"/>
                </a:cxn>
                <a:cxn ang="0">
                  <a:pos x="139" y="540"/>
                </a:cxn>
                <a:cxn ang="0">
                  <a:pos x="139" y="1002"/>
                </a:cxn>
                <a:cxn ang="0">
                  <a:pos x="153" y="1001"/>
                </a:cxn>
                <a:cxn ang="0">
                  <a:pos x="179" y="1001"/>
                </a:cxn>
                <a:cxn ang="0">
                  <a:pos x="217" y="1000"/>
                </a:cxn>
                <a:cxn ang="0">
                  <a:pos x="266" y="999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4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/>
              <a:ahLst/>
              <a:cxnLst>
                <a:cxn ang="0">
                  <a:pos x="140" y="1004"/>
                </a:cxn>
                <a:cxn ang="0">
                  <a:pos x="489" y="1004"/>
                </a:cxn>
                <a:cxn ang="0">
                  <a:pos x="489" y="0"/>
                </a:cxn>
                <a:cxn ang="0">
                  <a:pos x="506" y="2"/>
                </a:cxn>
                <a:cxn ang="0">
                  <a:pos x="524" y="4"/>
                </a:cxn>
                <a:cxn ang="0">
                  <a:pos x="541" y="4"/>
                </a:cxn>
                <a:cxn ang="0">
                  <a:pos x="559" y="5"/>
                </a:cxn>
                <a:cxn ang="0">
                  <a:pos x="581" y="4"/>
                </a:cxn>
                <a:cxn ang="0">
                  <a:pos x="599" y="4"/>
                </a:cxn>
                <a:cxn ang="0">
                  <a:pos x="615" y="2"/>
                </a:cxn>
                <a:cxn ang="0">
                  <a:pos x="627" y="0"/>
                </a:cxn>
                <a:cxn ang="0">
                  <a:pos x="627" y="1004"/>
                </a:cxn>
                <a:cxn ang="0">
                  <a:pos x="978" y="1004"/>
                </a:cxn>
                <a:cxn ang="0">
                  <a:pos x="978" y="0"/>
                </a:cxn>
                <a:cxn ang="0">
                  <a:pos x="995" y="2"/>
                </a:cxn>
                <a:cxn ang="0">
                  <a:pos x="1012" y="4"/>
                </a:cxn>
                <a:cxn ang="0">
                  <a:pos x="1029" y="4"/>
                </a:cxn>
                <a:cxn ang="0">
                  <a:pos x="1047" y="5"/>
                </a:cxn>
                <a:cxn ang="0">
                  <a:pos x="1065" y="4"/>
                </a:cxn>
                <a:cxn ang="0">
                  <a:pos x="1082" y="4"/>
                </a:cxn>
                <a:cxn ang="0">
                  <a:pos x="1100" y="2"/>
                </a:cxn>
                <a:cxn ang="0">
                  <a:pos x="1117" y="0"/>
                </a:cxn>
                <a:cxn ang="0">
                  <a:pos x="1117" y="1086"/>
                </a:cxn>
                <a:cxn ang="0">
                  <a:pos x="1086" y="1086"/>
                </a:cxn>
                <a:cxn ang="0">
                  <a:pos x="1052" y="1086"/>
                </a:cxn>
                <a:cxn ang="0">
                  <a:pos x="1012" y="1085"/>
                </a:cxn>
                <a:cxn ang="0">
                  <a:pos x="969" y="1085"/>
                </a:cxn>
                <a:cxn ang="0">
                  <a:pos x="944" y="1084"/>
                </a:cxn>
                <a:cxn ang="0">
                  <a:pos x="920" y="1084"/>
                </a:cxn>
                <a:cxn ang="0">
                  <a:pos x="896" y="1084"/>
                </a:cxn>
                <a:cxn ang="0">
                  <a:pos x="870" y="1084"/>
                </a:cxn>
                <a:cxn ang="0">
                  <a:pos x="844" y="1083"/>
                </a:cxn>
                <a:cxn ang="0">
                  <a:pos x="818" y="1083"/>
                </a:cxn>
                <a:cxn ang="0">
                  <a:pos x="791" y="1083"/>
                </a:cxn>
                <a:cxn ang="0">
                  <a:pos x="763" y="1083"/>
                </a:cxn>
                <a:cxn ang="0">
                  <a:pos x="736" y="1081"/>
                </a:cxn>
                <a:cxn ang="0">
                  <a:pos x="709" y="1081"/>
                </a:cxn>
                <a:cxn ang="0">
                  <a:pos x="683" y="1081"/>
                </a:cxn>
                <a:cxn ang="0">
                  <a:pos x="657" y="1081"/>
                </a:cxn>
                <a:cxn ang="0">
                  <a:pos x="632" y="1080"/>
                </a:cxn>
                <a:cxn ang="0">
                  <a:pos x="606" y="1080"/>
                </a:cxn>
                <a:cxn ang="0">
                  <a:pos x="582" y="1080"/>
                </a:cxn>
                <a:cxn ang="0">
                  <a:pos x="559" y="1080"/>
                </a:cxn>
                <a:cxn ang="0">
                  <a:pos x="197" y="1080"/>
                </a:cxn>
                <a:cxn ang="0">
                  <a:pos x="172" y="1081"/>
                </a:cxn>
                <a:cxn ang="0">
                  <a:pos x="143" y="1081"/>
                </a:cxn>
                <a:cxn ang="0">
                  <a:pos x="112" y="1083"/>
                </a:cxn>
                <a:cxn ang="0">
                  <a:pos x="77" y="1084"/>
                </a:cxn>
                <a:cxn ang="0">
                  <a:pos x="45" y="1084"/>
                </a:cxn>
                <a:cxn ang="0">
                  <a:pos x="22" y="1085"/>
                </a:cxn>
                <a:cxn ang="0">
                  <a:pos x="7" y="1086"/>
                </a:cxn>
                <a:cxn ang="0">
                  <a:pos x="0" y="1086"/>
                </a:cxn>
                <a:cxn ang="0">
                  <a:pos x="0" y="0"/>
                </a:cxn>
                <a:cxn ang="0">
                  <a:pos x="16" y="2"/>
                </a:cxn>
                <a:cxn ang="0">
                  <a:pos x="33" y="4"/>
                </a:cxn>
                <a:cxn ang="0">
                  <a:pos x="51" y="4"/>
                </a:cxn>
                <a:cxn ang="0">
                  <a:pos x="69" y="5"/>
                </a:cxn>
                <a:cxn ang="0">
                  <a:pos x="86" y="4"/>
                </a:cxn>
                <a:cxn ang="0">
                  <a:pos x="104" y="4"/>
                </a:cxn>
                <a:cxn ang="0">
                  <a:pos x="122" y="2"/>
                </a:cxn>
                <a:cxn ang="0">
                  <a:pos x="140" y="0"/>
                </a:cxn>
                <a:cxn ang="0">
                  <a:pos x="140" y="1004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1081"/>
                </a:cxn>
                <a:cxn ang="0">
                  <a:pos x="111" y="1078"/>
                </a:cxn>
                <a:cxn ang="0">
                  <a:pos x="26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17" y="2"/>
                </a:cxn>
                <a:cxn ang="0">
                  <a:pos x="34" y="3"/>
                </a:cxn>
                <a:cxn ang="0">
                  <a:pos x="52" y="4"/>
                </a:cxn>
                <a:cxn ang="0">
                  <a:pos x="70" y="4"/>
                </a:cxn>
                <a:cxn ang="0">
                  <a:pos x="91" y="4"/>
                </a:cxn>
                <a:cxn ang="0">
                  <a:pos x="110" y="3"/>
                </a:cxn>
                <a:cxn ang="0">
                  <a:pos x="126" y="2"/>
                </a:cxn>
                <a:cxn ang="0">
                  <a:pos x="140" y="0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6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138" y="0"/>
                </a:cxn>
                <a:cxn ang="0">
                  <a:pos x="282" y="488"/>
                </a:cxn>
                <a:cxn ang="0">
                  <a:pos x="353" y="491"/>
                </a:cxn>
                <a:cxn ang="0">
                  <a:pos x="418" y="495"/>
                </a:cxn>
                <a:cxn ang="0">
                  <a:pos x="474" y="502"/>
                </a:cxn>
                <a:cxn ang="0">
                  <a:pos x="521" y="513"/>
                </a:cxn>
                <a:cxn ang="0">
                  <a:pos x="563" y="527"/>
                </a:cxn>
                <a:cxn ang="0">
                  <a:pos x="598" y="546"/>
                </a:cxn>
                <a:cxn ang="0">
                  <a:pos x="626" y="568"/>
                </a:cxn>
                <a:cxn ang="0">
                  <a:pos x="648" y="595"/>
                </a:cxn>
                <a:cxn ang="0">
                  <a:pos x="666" y="625"/>
                </a:cxn>
                <a:cxn ang="0">
                  <a:pos x="678" y="661"/>
                </a:cxn>
                <a:cxn ang="0">
                  <a:pos x="686" y="702"/>
                </a:cxn>
                <a:cxn ang="0">
                  <a:pos x="688" y="747"/>
                </a:cxn>
                <a:cxn ang="0">
                  <a:pos x="687" y="781"/>
                </a:cxn>
                <a:cxn ang="0">
                  <a:pos x="682" y="814"/>
                </a:cxn>
                <a:cxn ang="0">
                  <a:pos x="677" y="844"/>
                </a:cxn>
                <a:cxn ang="0">
                  <a:pos x="669" y="873"/>
                </a:cxn>
                <a:cxn ang="0">
                  <a:pos x="657" y="898"/>
                </a:cxn>
                <a:cxn ang="0">
                  <a:pos x="644" y="923"/>
                </a:cxn>
                <a:cxn ang="0">
                  <a:pos x="627" y="944"/>
                </a:cxn>
                <a:cxn ang="0">
                  <a:pos x="609" y="964"/>
                </a:cxn>
                <a:cxn ang="0">
                  <a:pos x="587" y="982"/>
                </a:cxn>
                <a:cxn ang="0">
                  <a:pos x="563" y="999"/>
                </a:cxn>
                <a:cxn ang="0">
                  <a:pos x="535" y="1015"/>
                </a:cxn>
                <a:cxn ang="0">
                  <a:pos x="504" y="1029"/>
                </a:cxn>
                <a:cxn ang="0">
                  <a:pos x="470" y="1041"/>
                </a:cxn>
                <a:cxn ang="0">
                  <a:pos x="433" y="1052"/>
                </a:cxn>
                <a:cxn ang="0">
                  <a:pos x="352" y="1070"/>
                </a:cxn>
                <a:cxn ang="0">
                  <a:pos x="321" y="1072"/>
                </a:cxn>
                <a:cxn ang="0">
                  <a:pos x="275" y="1074"/>
                </a:cxn>
                <a:cxn ang="0">
                  <a:pos x="213" y="1076"/>
                </a:cxn>
                <a:cxn ang="0">
                  <a:pos x="141" y="1078"/>
                </a:cxn>
                <a:cxn ang="0">
                  <a:pos x="0" y="0"/>
                </a:cxn>
                <a:cxn ang="0">
                  <a:pos x="514" y="881"/>
                </a:cxn>
                <a:cxn ang="0">
                  <a:pos x="527" y="852"/>
                </a:cxn>
                <a:cxn ang="0">
                  <a:pos x="536" y="822"/>
                </a:cxn>
                <a:cxn ang="0">
                  <a:pos x="541" y="790"/>
                </a:cxn>
                <a:cxn ang="0">
                  <a:pos x="544" y="755"/>
                </a:cxn>
                <a:cxn ang="0">
                  <a:pos x="540" y="714"/>
                </a:cxn>
                <a:cxn ang="0">
                  <a:pos x="532" y="677"/>
                </a:cxn>
                <a:cxn ang="0">
                  <a:pos x="518" y="644"/>
                </a:cxn>
                <a:cxn ang="0">
                  <a:pos x="498" y="615"/>
                </a:cxn>
                <a:cxn ang="0">
                  <a:pos x="474" y="590"/>
                </a:cxn>
                <a:cxn ang="0">
                  <a:pos x="443" y="571"/>
                </a:cxn>
                <a:cxn ang="0">
                  <a:pos x="407" y="558"/>
                </a:cxn>
                <a:cxn ang="0">
                  <a:pos x="366" y="552"/>
                </a:cxn>
                <a:cxn ang="0">
                  <a:pos x="347" y="550"/>
                </a:cxn>
                <a:cxn ang="0">
                  <a:pos x="329" y="549"/>
                </a:cxn>
                <a:cxn ang="0">
                  <a:pos x="304" y="549"/>
                </a:cxn>
                <a:cxn ang="0">
                  <a:pos x="269" y="548"/>
                </a:cxn>
                <a:cxn ang="0">
                  <a:pos x="138" y="1012"/>
                </a:cxn>
                <a:cxn ang="0">
                  <a:pos x="313" y="1009"/>
                </a:cxn>
                <a:cxn ang="0">
                  <a:pos x="349" y="1002"/>
                </a:cxn>
                <a:cxn ang="0">
                  <a:pos x="382" y="992"/>
                </a:cxn>
                <a:cxn ang="0">
                  <a:pos x="412" y="978"/>
                </a:cxn>
                <a:cxn ang="0">
                  <a:pos x="441" y="962"/>
                </a:cxn>
                <a:cxn ang="0">
                  <a:pos x="466" y="942"/>
                </a:cxn>
                <a:cxn ang="0">
                  <a:pos x="487" y="919"/>
                </a:cxn>
                <a:cxn ang="0">
                  <a:pos x="507" y="895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7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/>
              <a:ahLst/>
              <a:cxnLst>
                <a:cxn ang="0">
                  <a:pos x="333" y="1015"/>
                </a:cxn>
                <a:cxn ang="0">
                  <a:pos x="402" y="1000"/>
                </a:cxn>
                <a:cxn ang="0">
                  <a:pos x="462" y="970"/>
                </a:cxn>
                <a:cxn ang="0">
                  <a:pos x="508" y="926"/>
                </a:cxn>
                <a:cxn ang="0">
                  <a:pos x="542" y="871"/>
                </a:cxn>
                <a:cxn ang="0">
                  <a:pos x="559" y="807"/>
                </a:cxn>
                <a:cxn ang="0">
                  <a:pos x="559" y="730"/>
                </a:cxn>
                <a:cxn ang="0">
                  <a:pos x="539" y="659"/>
                </a:cxn>
                <a:cxn ang="0">
                  <a:pos x="499" y="607"/>
                </a:cxn>
                <a:cxn ang="0">
                  <a:pos x="443" y="571"/>
                </a:cxn>
                <a:cxn ang="0">
                  <a:pos x="371" y="548"/>
                </a:cxn>
                <a:cxn ang="0">
                  <a:pos x="284" y="537"/>
                </a:cxn>
                <a:cxn ang="0">
                  <a:pos x="140" y="1017"/>
                </a:cxn>
                <a:cxn ang="0">
                  <a:pos x="195" y="474"/>
                </a:cxn>
                <a:cxn ang="0">
                  <a:pos x="314" y="469"/>
                </a:cxn>
                <a:cxn ang="0">
                  <a:pos x="410" y="444"/>
                </a:cxn>
                <a:cxn ang="0">
                  <a:pos x="461" y="412"/>
                </a:cxn>
                <a:cxn ang="0">
                  <a:pos x="498" y="367"/>
                </a:cxn>
                <a:cxn ang="0">
                  <a:pos x="523" y="312"/>
                </a:cxn>
                <a:cxn ang="0">
                  <a:pos x="530" y="252"/>
                </a:cxn>
                <a:cxn ang="0">
                  <a:pos x="523" y="187"/>
                </a:cxn>
                <a:cxn ang="0">
                  <a:pos x="500" y="137"/>
                </a:cxn>
                <a:cxn ang="0">
                  <a:pos x="462" y="100"/>
                </a:cxn>
                <a:cxn ang="0">
                  <a:pos x="410" y="77"/>
                </a:cxn>
                <a:cxn ang="0">
                  <a:pos x="343" y="64"/>
                </a:cxn>
                <a:cxn ang="0">
                  <a:pos x="262" y="60"/>
                </a:cxn>
                <a:cxn ang="0">
                  <a:pos x="374" y="1"/>
                </a:cxn>
                <a:cxn ang="0">
                  <a:pos x="471" y="12"/>
                </a:cxn>
                <a:cxn ang="0">
                  <a:pos x="548" y="33"/>
                </a:cxn>
                <a:cxn ang="0">
                  <a:pos x="607" y="68"/>
                </a:cxn>
                <a:cxn ang="0">
                  <a:pos x="647" y="116"/>
                </a:cxn>
                <a:cxn ang="0">
                  <a:pos x="666" y="181"/>
                </a:cxn>
                <a:cxn ang="0">
                  <a:pos x="668" y="244"/>
                </a:cxn>
                <a:cxn ang="0">
                  <a:pos x="659" y="294"/>
                </a:cxn>
                <a:cxn ang="0">
                  <a:pos x="629" y="360"/>
                </a:cxn>
                <a:cxn ang="0">
                  <a:pos x="561" y="431"/>
                </a:cxn>
                <a:cxn ang="0">
                  <a:pos x="473" y="480"/>
                </a:cxn>
                <a:cxn ang="0">
                  <a:pos x="443" y="499"/>
                </a:cxn>
                <a:cxn ang="0">
                  <a:pos x="492" y="508"/>
                </a:cxn>
                <a:cxn ang="0">
                  <a:pos x="545" y="522"/>
                </a:cxn>
                <a:cxn ang="0">
                  <a:pos x="591" y="545"/>
                </a:cxn>
                <a:cxn ang="0">
                  <a:pos x="632" y="572"/>
                </a:cxn>
                <a:cxn ang="0">
                  <a:pos x="667" y="609"/>
                </a:cxn>
                <a:cxn ang="0">
                  <a:pos x="693" y="657"/>
                </a:cxn>
                <a:cxn ang="0">
                  <a:pos x="706" y="713"/>
                </a:cxn>
                <a:cxn ang="0">
                  <a:pos x="705" y="787"/>
                </a:cxn>
                <a:cxn ang="0">
                  <a:pos x="688" y="862"/>
                </a:cxn>
                <a:cxn ang="0">
                  <a:pos x="653" y="929"/>
                </a:cxn>
                <a:cxn ang="0">
                  <a:pos x="599" y="987"/>
                </a:cxn>
                <a:cxn ang="0">
                  <a:pos x="545" y="1025"/>
                </a:cxn>
                <a:cxn ang="0">
                  <a:pos x="470" y="1055"/>
                </a:cxn>
                <a:cxn ang="0">
                  <a:pos x="361" y="107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/>
              <a:ahLst/>
              <a:cxnLst>
                <a:cxn ang="0">
                  <a:pos x="91" y="887"/>
                </a:cxn>
                <a:cxn ang="0">
                  <a:pos x="31" y="764"/>
                </a:cxn>
                <a:cxn ang="0">
                  <a:pos x="2" y="626"/>
                </a:cxn>
                <a:cxn ang="0">
                  <a:pos x="5" y="471"/>
                </a:cxn>
                <a:cxn ang="0">
                  <a:pos x="43" y="332"/>
                </a:cxn>
                <a:cxn ang="0">
                  <a:pos x="113" y="213"/>
                </a:cxn>
                <a:cxn ang="0">
                  <a:pos x="210" y="118"/>
                </a:cxn>
                <a:cxn ang="0">
                  <a:pos x="327" y="51"/>
                </a:cxn>
                <a:cxn ang="0">
                  <a:pos x="464" y="9"/>
                </a:cxn>
                <a:cxn ang="0">
                  <a:pos x="611" y="1"/>
                </a:cxn>
                <a:cxn ang="0">
                  <a:pos x="751" y="18"/>
                </a:cxn>
                <a:cxn ang="0">
                  <a:pos x="882" y="61"/>
                </a:cxn>
                <a:cxn ang="0">
                  <a:pos x="998" y="130"/>
                </a:cxn>
                <a:cxn ang="0">
                  <a:pos x="1089" y="227"/>
                </a:cxn>
                <a:cxn ang="0">
                  <a:pos x="1153" y="353"/>
                </a:cxn>
                <a:cxn ang="0">
                  <a:pos x="1180" y="506"/>
                </a:cxn>
                <a:cxn ang="0">
                  <a:pos x="1176" y="623"/>
                </a:cxn>
                <a:cxn ang="0">
                  <a:pos x="1156" y="719"/>
                </a:cxn>
                <a:cxn ang="0">
                  <a:pos x="1122" y="810"/>
                </a:cxn>
                <a:cxn ang="0">
                  <a:pos x="1073" y="891"/>
                </a:cxn>
                <a:cxn ang="0">
                  <a:pos x="1013" y="961"/>
                </a:cxn>
                <a:cxn ang="0">
                  <a:pos x="940" y="1020"/>
                </a:cxn>
                <a:cxn ang="0">
                  <a:pos x="855" y="1065"/>
                </a:cxn>
                <a:cxn ang="0">
                  <a:pos x="763" y="1098"/>
                </a:cxn>
                <a:cxn ang="0">
                  <a:pos x="664" y="1117"/>
                </a:cxn>
                <a:cxn ang="0">
                  <a:pos x="549" y="1121"/>
                </a:cxn>
                <a:cxn ang="0">
                  <a:pos x="399" y="1099"/>
                </a:cxn>
                <a:cxn ang="0">
                  <a:pos x="267" y="1048"/>
                </a:cxn>
                <a:cxn ang="0">
                  <a:pos x="159" y="969"/>
                </a:cxn>
                <a:cxn ang="0">
                  <a:pos x="344" y="998"/>
                </a:cxn>
                <a:cxn ang="0">
                  <a:pos x="439" y="1045"/>
                </a:cxn>
                <a:cxn ang="0">
                  <a:pos x="542" y="1068"/>
                </a:cxn>
                <a:cxn ang="0">
                  <a:pos x="665" y="1063"/>
                </a:cxn>
                <a:cxn ang="0">
                  <a:pos x="781" y="1021"/>
                </a:cxn>
                <a:cxn ang="0">
                  <a:pos x="874" y="950"/>
                </a:cxn>
                <a:cxn ang="0">
                  <a:pos x="943" y="855"/>
                </a:cxn>
                <a:cxn ang="0">
                  <a:pos x="992" y="746"/>
                </a:cxn>
                <a:cxn ang="0">
                  <a:pos x="1019" y="633"/>
                </a:cxn>
                <a:cxn ang="0">
                  <a:pos x="1025" y="514"/>
                </a:cxn>
                <a:cxn ang="0">
                  <a:pos x="1006" y="366"/>
                </a:cxn>
                <a:cxn ang="0">
                  <a:pos x="945" y="229"/>
                </a:cxn>
                <a:cxn ang="0">
                  <a:pos x="885" y="160"/>
                </a:cxn>
                <a:cxn ang="0">
                  <a:pos x="824" y="114"/>
                </a:cxn>
                <a:cxn ang="0">
                  <a:pos x="753" y="80"/>
                </a:cxn>
                <a:cxn ang="0">
                  <a:pos x="644" y="55"/>
                </a:cxn>
                <a:cxn ang="0">
                  <a:pos x="549" y="55"/>
                </a:cxn>
                <a:cxn ang="0">
                  <a:pos x="434" y="80"/>
                </a:cxn>
                <a:cxn ang="0">
                  <a:pos x="337" y="136"/>
                </a:cxn>
                <a:cxn ang="0">
                  <a:pos x="258" y="214"/>
                </a:cxn>
                <a:cxn ang="0">
                  <a:pos x="201" y="318"/>
                </a:cxn>
                <a:cxn ang="0">
                  <a:pos x="166" y="442"/>
                </a:cxn>
                <a:cxn ang="0">
                  <a:pos x="155" y="583"/>
                </a:cxn>
                <a:cxn ang="0">
                  <a:pos x="166" y="716"/>
                </a:cxn>
                <a:cxn ang="0">
                  <a:pos x="204" y="831"/>
                </a:cxn>
                <a:cxn ang="0">
                  <a:pos x="264" y="925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/>
              <a:ahLst/>
              <a:cxnLst>
                <a:cxn ang="0">
                  <a:pos x="68" y="1075"/>
                </a:cxn>
                <a:cxn ang="0">
                  <a:pos x="37" y="1078"/>
                </a:cxn>
                <a:cxn ang="0">
                  <a:pos x="0" y="1081"/>
                </a:cxn>
                <a:cxn ang="0">
                  <a:pos x="0" y="0"/>
                </a:cxn>
                <a:cxn ang="0">
                  <a:pos x="940" y="0"/>
                </a:cxn>
                <a:cxn ang="0">
                  <a:pos x="940" y="1081"/>
                </a:cxn>
                <a:cxn ang="0">
                  <a:pos x="913" y="1079"/>
                </a:cxn>
                <a:cxn ang="0">
                  <a:pos x="901" y="1079"/>
                </a:cxn>
                <a:cxn ang="0">
                  <a:pos x="894" y="1078"/>
                </a:cxn>
                <a:cxn ang="0">
                  <a:pos x="871" y="1075"/>
                </a:cxn>
                <a:cxn ang="0">
                  <a:pos x="847" y="1078"/>
                </a:cxn>
                <a:cxn ang="0">
                  <a:pos x="828" y="1079"/>
                </a:cxn>
                <a:cxn ang="0">
                  <a:pos x="803" y="1081"/>
                </a:cxn>
                <a:cxn ang="0">
                  <a:pos x="803" y="80"/>
                </a:cxn>
                <a:cxn ang="0">
                  <a:pos x="787" y="80"/>
                </a:cxn>
                <a:cxn ang="0">
                  <a:pos x="771" y="80"/>
                </a:cxn>
                <a:cxn ang="0">
                  <a:pos x="752" y="80"/>
                </a:cxn>
                <a:cxn ang="0">
                  <a:pos x="732" y="80"/>
                </a:cxn>
                <a:cxn ang="0">
                  <a:pos x="710" y="79"/>
                </a:cxn>
                <a:cxn ang="0">
                  <a:pos x="687" y="79"/>
                </a:cxn>
                <a:cxn ang="0">
                  <a:pos x="662" y="79"/>
                </a:cxn>
                <a:cxn ang="0">
                  <a:pos x="635" y="78"/>
                </a:cxn>
                <a:cxn ang="0">
                  <a:pos x="609" y="78"/>
                </a:cxn>
                <a:cxn ang="0">
                  <a:pos x="583" y="77"/>
                </a:cxn>
                <a:cxn ang="0">
                  <a:pos x="560" y="77"/>
                </a:cxn>
                <a:cxn ang="0">
                  <a:pos x="539" y="76"/>
                </a:cxn>
                <a:cxn ang="0">
                  <a:pos x="520" y="76"/>
                </a:cxn>
                <a:cxn ang="0">
                  <a:pos x="502" y="76"/>
                </a:cxn>
                <a:cxn ang="0">
                  <a:pos x="486" y="76"/>
                </a:cxn>
                <a:cxn ang="0">
                  <a:pos x="471" y="76"/>
                </a:cxn>
                <a:cxn ang="0">
                  <a:pos x="457" y="76"/>
                </a:cxn>
                <a:cxn ang="0">
                  <a:pos x="441" y="76"/>
                </a:cxn>
                <a:cxn ang="0">
                  <a:pos x="423" y="76"/>
                </a:cxn>
                <a:cxn ang="0">
                  <a:pos x="403" y="76"/>
                </a:cxn>
                <a:cxn ang="0">
                  <a:pos x="382" y="77"/>
                </a:cxn>
                <a:cxn ang="0">
                  <a:pos x="358" y="77"/>
                </a:cxn>
                <a:cxn ang="0">
                  <a:pos x="333" y="78"/>
                </a:cxn>
                <a:cxn ang="0">
                  <a:pos x="306" y="78"/>
                </a:cxn>
                <a:cxn ang="0">
                  <a:pos x="279" y="79"/>
                </a:cxn>
                <a:cxn ang="0">
                  <a:pos x="255" y="79"/>
                </a:cxn>
                <a:cxn ang="0">
                  <a:pos x="232" y="79"/>
                </a:cxn>
                <a:cxn ang="0">
                  <a:pos x="209" y="80"/>
                </a:cxn>
                <a:cxn ang="0">
                  <a:pos x="189" y="80"/>
                </a:cxn>
                <a:cxn ang="0">
                  <a:pos x="170" y="80"/>
                </a:cxn>
                <a:cxn ang="0">
                  <a:pos x="153" y="80"/>
                </a:cxn>
                <a:cxn ang="0">
                  <a:pos x="138" y="80"/>
                </a:cxn>
                <a:cxn ang="0">
                  <a:pos x="138" y="1081"/>
                </a:cxn>
                <a:cxn ang="0">
                  <a:pos x="110" y="1079"/>
                </a:cxn>
                <a:cxn ang="0">
                  <a:pos x="98" y="1079"/>
                </a:cxn>
                <a:cxn ang="0">
                  <a:pos x="91" y="1078"/>
                </a:cxn>
                <a:cxn ang="0">
                  <a:pos x="68" y="1075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60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/>
              <a:ahLst/>
              <a:cxnLst>
                <a:cxn ang="0">
                  <a:pos x="3548" y="3310"/>
                </a:cxn>
                <a:cxn ang="0">
                  <a:pos x="5362" y="2567"/>
                </a:cxn>
                <a:cxn ang="0">
                  <a:pos x="7273" y="1825"/>
                </a:cxn>
                <a:cxn ang="0">
                  <a:pos x="7275" y="1651"/>
                </a:cxn>
                <a:cxn ang="0">
                  <a:pos x="7276" y="1487"/>
                </a:cxn>
                <a:cxn ang="0">
                  <a:pos x="7277" y="1329"/>
                </a:cxn>
                <a:cxn ang="0">
                  <a:pos x="7278" y="1174"/>
                </a:cxn>
                <a:cxn ang="0">
                  <a:pos x="7279" y="1016"/>
                </a:cxn>
                <a:cxn ang="0">
                  <a:pos x="7280" y="853"/>
                </a:cxn>
                <a:cxn ang="0">
                  <a:pos x="7282" y="680"/>
                </a:cxn>
                <a:cxn ang="0">
                  <a:pos x="7283" y="495"/>
                </a:cxn>
                <a:cxn ang="0">
                  <a:pos x="7281" y="205"/>
                </a:cxn>
                <a:cxn ang="0">
                  <a:pos x="7273" y="176"/>
                </a:cxn>
                <a:cxn ang="0">
                  <a:pos x="7264" y="150"/>
                </a:cxn>
                <a:cxn ang="0">
                  <a:pos x="7251" y="127"/>
                </a:cxn>
                <a:cxn ang="0">
                  <a:pos x="7236" y="106"/>
                </a:cxn>
                <a:cxn ang="0">
                  <a:pos x="7219" y="88"/>
                </a:cxn>
                <a:cxn ang="0">
                  <a:pos x="7200" y="72"/>
                </a:cxn>
                <a:cxn ang="0">
                  <a:pos x="7179" y="58"/>
                </a:cxn>
                <a:cxn ang="0">
                  <a:pos x="7143" y="40"/>
                </a:cxn>
                <a:cxn ang="0">
                  <a:pos x="7090" y="23"/>
                </a:cxn>
                <a:cxn ang="0">
                  <a:pos x="7033" y="12"/>
                </a:cxn>
                <a:cxn ang="0">
                  <a:pos x="6972" y="3"/>
                </a:cxn>
                <a:cxn ang="0">
                  <a:pos x="6474" y="0"/>
                </a:cxn>
                <a:cxn ang="0">
                  <a:pos x="6234" y="2"/>
                </a:cxn>
                <a:cxn ang="0">
                  <a:pos x="5948" y="3"/>
                </a:cxn>
                <a:cxn ang="0">
                  <a:pos x="5622" y="4"/>
                </a:cxn>
                <a:cxn ang="0">
                  <a:pos x="5264" y="5"/>
                </a:cxn>
                <a:cxn ang="0">
                  <a:pos x="4880" y="5"/>
                </a:cxn>
                <a:cxn ang="0">
                  <a:pos x="4478" y="6"/>
                </a:cxn>
                <a:cxn ang="0">
                  <a:pos x="4063" y="6"/>
                </a:cxn>
                <a:cxn ang="0">
                  <a:pos x="3643" y="6"/>
                </a:cxn>
                <a:cxn ang="0">
                  <a:pos x="3430" y="6"/>
                </a:cxn>
                <a:cxn ang="0">
                  <a:pos x="3012" y="6"/>
                </a:cxn>
                <a:cxn ang="0">
                  <a:pos x="2602" y="6"/>
                </a:cxn>
                <a:cxn ang="0">
                  <a:pos x="2208" y="5"/>
                </a:cxn>
                <a:cxn ang="0">
                  <a:pos x="1836" y="4"/>
                </a:cxn>
                <a:cxn ang="0">
                  <a:pos x="1493" y="3"/>
                </a:cxn>
                <a:cxn ang="0">
                  <a:pos x="1186" y="2"/>
                </a:cxn>
                <a:cxn ang="0">
                  <a:pos x="923" y="1"/>
                </a:cxn>
                <a:cxn ang="0">
                  <a:pos x="343" y="0"/>
                </a:cxn>
                <a:cxn ang="0">
                  <a:pos x="281" y="6"/>
                </a:cxn>
                <a:cxn ang="0">
                  <a:pos x="220" y="17"/>
                </a:cxn>
                <a:cxn ang="0">
                  <a:pos x="165" y="31"/>
                </a:cxn>
                <a:cxn ang="0">
                  <a:pos x="115" y="52"/>
                </a:cxn>
                <a:cxn ang="0">
                  <a:pos x="93" y="65"/>
                </a:cxn>
                <a:cxn ang="0">
                  <a:pos x="72" y="80"/>
                </a:cxn>
                <a:cxn ang="0">
                  <a:pos x="54" y="97"/>
                </a:cxn>
                <a:cxn ang="0">
                  <a:pos x="38" y="116"/>
                </a:cxn>
                <a:cxn ang="0">
                  <a:pos x="24" y="138"/>
                </a:cxn>
                <a:cxn ang="0">
                  <a:pos x="14" y="162"/>
                </a:cxn>
                <a:cxn ang="0">
                  <a:pos x="5" y="190"/>
                </a:cxn>
                <a:cxn ang="0">
                  <a:pos x="0" y="221"/>
                </a:cxn>
                <a:cxn ang="0">
                  <a:pos x="2" y="737"/>
                </a:cxn>
                <a:cxn ang="0">
                  <a:pos x="5" y="1203"/>
                </a:cxn>
                <a:cxn ang="0">
                  <a:pos x="8" y="1648"/>
                </a:cxn>
                <a:cxn ang="0">
                  <a:pos x="10" y="2079"/>
                </a:cxn>
                <a:cxn ang="0">
                  <a:pos x="12" y="2504"/>
                </a:cxn>
                <a:cxn ang="0">
                  <a:pos x="12" y="2926"/>
                </a:cxn>
                <a:cxn ang="0">
                  <a:pos x="13" y="3352"/>
                </a:cxn>
                <a:cxn ang="0">
                  <a:pos x="12" y="3788"/>
                </a:cxn>
                <a:cxn ang="0">
                  <a:pos x="1718" y="4012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/>
              <a:ahLst/>
              <a:cxnLst>
                <a:cxn ang="0">
                  <a:pos x="3661" y="742"/>
                </a:cxn>
                <a:cxn ang="0">
                  <a:pos x="1833" y="2188"/>
                </a:cxn>
                <a:cxn ang="0">
                  <a:pos x="5" y="2315"/>
                </a:cxn>
                <a:cxn ang="0">
                  <a:pos x="4" y="2517"/>
                </a:cxn>
                <a:cxn ang="0">
                  <a:pos x="3" y="2727"/>
                </a:cxn>
                <a:cxn ang="0">
                  <a:pos x="2" y="2937"/>
                </a:cxn>
                <a:cxn ang="0">
                  <a:pos x="1" y="3144"/>
                </a:cxn>
                <a:cxn ang="0">
                  <a:pos x="0" y="3321"/>
                </a:cxn>
                <a:cxn ang="0">
                  <a:pos x="4" y="3457"/>
                </a:cxn>
                <a:cxn ang="0">
                  <a:pos x="18" y="3597"/>
                </a:cxn>
                <a:cxn ang="0">
                  <a:pos x="47" y="3741"/>
                </a:cxn>
                <a:cxn ang="0">
                  <a:pos x="97" y="3887"/>
                </a:cxn>
                <a:cxn ang="0">
                  <a:pos x="172" y="4038"/>
                </a:cxn>
                <a:cxn ang="0">
                  <a:pos x="279" y="4193"/>
                </a:cxn>
                <a:cxn ang="0">
                  <a:pos x="423" y="4352"/>
                </a:cxn>
                <a:cxn ang="0">
                  <a:pos x="610" y="4515"/>
                </a:cxn>
                <a:cxn ang="0">
                  <a:pos x="845" y="4682"/>
                </a:cxn>
                <a:cxn ang="0">
                  <a:pos x="1134" y="4854"/>
                </a:cxn>
                <a:cxn ang="0">
                  <a:pos x="1530" y="5058"/>
                </a:cxn>
                <a:cxn ang="0">
                  <a:pos x="2083" y="5328"/>
                </a:cxn>
                <a:cxn ang="0">
                  <a:pos x="2681" y="5615"/>
                </a:cxn>
                <a:cxn ang="0">
                  <a:pos x="3212" y="5866"/>
                </a:cxn>
                <a:cxn ang="0">
                  <a:pos x="3562" y="6030"/>
                </a:cxn>
                <a:cxn ang="0">
                  <a:pos x="3639" y="6066"/>
                </a:cxn>
                <a:cxn ang="0">
                  <a:pos x="3641" y="6066"/>
                </a:cxn>
                <a:cxn ang="0">
                  <a:pos x="3806" y="5989"/>
                </a:cxn>
                <a:cxn ang="0">
                  <a:pos x="4229" y="5789"/>
                </a:cxn>
                <a:cxn ang="0">
                  <a:pos x="4795" y="5521"/>
                </a:cxn>
                <a:cxn ang="0">
                  <a:pos x="5391" y="5234"/>
                </a:cxn>
                <a:cxn ang="0">
                  <a:pos x="5904" y="4980"/>
                </a:cxn>
                <a:cxn ang="0">
                  <a:pos x="6248" y="4797"/>
                </a:cxn>
                <a:cxn ang="0">
                  <a:pos x="6518" y="4626"/>
                </a:cxn>
                <a:cxn ang="0">
                  <a:pos x="6737" y="4460"/>
                </a:cxn>
                <a:cxn ang="0">
                  <a:pos x="6908" y="4299"/>
                </a:cxn>
                <a:cxn ang="0">
                  <a:pos x="7039" y="4141"/>
                </a:cxn>
                <a:cxn ang="0">
                  <a:pos x="7136" y="3988"/>
                </a:cxn>
                <a:cxn ang="0">
                  <a:pos x="7203" y="3838"/>
                </a:cxn>
                <a:cxn ang="0">
                  <a:pos x="7244" y="3692"/>
                </a:cxn>
                <a:cxn ang="0">
                  <a:pos x="7267" y="3549"/>
                </a:cxn>
                <a:cxn ang="0">
                  <a:pos x="7277" y="3411"/>
                </a:cxn>
                <a:cxn ang="0">
                  <a:pos x="7279" y="3277"/>
                </a:cxn>
                <a:cxn ang="0">
                  <a:pos x="7275" y="2644"/>
                </a:cxn>
                <a:cxn ang="0">
                  <a:pos x="7271" y="2019"/>
                </a:cxn>
                <a:cxn ang="0">
                  <a:pos x="7269" y="1402"/>
                </a:cxn>
                <a:cxn ang="0">
                  <a:pos x="7268" y="795"/>
                </a:cxn>
                <a:cxn ang="0">
                  <a:pos x="7269" y="197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ru-RU"/>
            </a:p>
          </p:txBody>
        </p:sp>
      </p:grpSp>
      <p:sp>
        <p:nvSpPr>
          <p:cNvPr id="8" name="Заголовок 7"/>
          <p:cNvSpPr>
            <a:spLocks noGrp="1"/>
          </p:cNvSpPr>
          <p:nvPr userDrawn="1">
            <p:ph type="ctrTitle"/>
          </p:nvPr>
        </p:nvSpPr>
        <p:spPr>
          <a:xfrm>
            <a:off x="2016342" y="4422531"/>
            <a:ext cx="6477000" cy="606669"/>
          </a:xfrm>
        </p:spPr>
        <p:txBody>
          <a:bodyPr anchor="t"/>
          <a:lstStyle>
            <a:lvl1pPr>
              <a:defRPr sz="32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2" name="Рисунок 71" descr="2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7312481" y="85537"/>
            <a:ext cx="1653039" cy="267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3" name="Рисунок 72" descr="11__.pn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>
            <a:off x="4481267" y="1107834"/>
            <a:ext cx="2677557" cy="16530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4" name="Рисунок 65" descr="2.tif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41550" y="2366315"/>
            <a:ext cx="2659063" cy="165303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" name="Прямоугольник 69"/>
          <p:cNvSpPr/>
          <p:nvPr userDrawn="1"/>
        </p:nvSpPr>
        <p:spPr>
          <a:xfrm>
            <a:off x="2039816" y="4026883"/>
            <a:ext cx="193431" cy="193431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6057F-FA5A-4F86-8B04-2FCEABEB9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092DF-2238-4D7E-A0FE-3025AE80F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FF143-E22D-42A2-8B24-6E8040DFC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A021-3541-4D65-98F3-8F53122BA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55A39-9636-44E0-9391-E2BF898D2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A7B7-227F-4500-9BB2-800E193AB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651D-F119-4D5D-BE0C-BD1782C84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ABC69-628A-4378-9F67-52CD0B9F3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DA5A-7345-4D05-A074-4C74E5624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565992" y="6503350"/>
            <a:ext cx="8578008" cy="361200"/>
          </a:xfrm>
          <a:prstGeom prst="rect">
            <a:avLst/>
          </a:prstGeom>
          <a:noFill/>
        </p:spPr>
      </p:pic>
      <p:pic>
        <p:nvPicPr>
          <p:cNvPr id="77" name="Picture 2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0"/>
            <a:ext cx="9144000" cy="101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366712" y="1381125"/>
            <a:ext cx="8512176" cy="46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033899" y="44450"/>
            <a:ext cx="6990459" cy="9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9196"/>
            <a:ext cx="533400" cy="354650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2016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68"/>
          <p:cNvGrpSpPr>
            <a:grpSpLocks/>
          </p:cNvGrpSpPr>
          <p:nvPr userDrawn="1"/>
        </p:nvGrpSpPr>
        <p:grpSpPr bwMode="auto">
          <a:xfrm>
            <a:off x="162267" y="239209"/>
            <a:ext cx="1624012" cy="623887"/>
            <a:chOff x="7366180" y="119641"/>
            <a:chExt cx="1623997" cy="623058"/>
          </a:xfrm>
        </p:grpSpPr>
        <p:grpSp>
          <p:nvGrpSpPr>
            <p:cNvPr id="21" name="Группа 66"/>
            <p:cNvGrpSpPr>
              <a:grpSpLocks/>
            </p:cNvGrpSpPr>
            <p:nvPr userDrawn="1"/>
          </p:nvGrpSpPr>
          <p:grpSpPr bwMode="auto">
            <a:xfrm>
              <a:off x="8042787" y="158049"/>
              <a:ext cx="947390" cy="546242"/>
              <a:chOff x="7051474" y="962387"/>
              <a:chExt cx="947390" cy="546242"/>
            </a:xfrm>
          </p:grpSpPr>
          <p:sp>
            <p:nvSpPr>
              <p:cNvPr id="25" name="Freeform 5"/>
              <p:cNvSpPr>
                <a:spLocks/>
              </p:cNvSpPr>
              <p:nvPr userDrawn="1"/>
            </p:nvSpPr>
            <p:spPr bwMode="auto">
              <a:xfrm>
                <a:off x="7905203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2" y="46"/>
                  </a:cxn>
                  <a:cxn ang="0">
                    <a:pos x="1301" y="77"/>
                  </a:cxn>
                  <a:cxn ang="0">
                    <a:pos x="1302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7" y="123"/>
                  </a:cxn>
                  <a:cxn ang="0">
                    <a:pos x="777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1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6"/>
              <p:cNvSpPr>
                <a:spLocks/>
              </p:cNvSpPr>
              <p:nvPr userDrawn="1"/>
            </p:nvSpPr>
            <p:spPr bwMode="auto">
              <a:xfrm>
                <a:off x="7784554" y="1107884"/>
                <a:ext cx="117474" cy="125245"/>
              </a:xfrm>
              <a:custGeom>
                <a:avLst/>
                <a:gdLst/>
                <a:ahLst/>
                <a:cxnLst>
                  <a:cxn ang="0">
                    <a:pos x="883" y="1435"/>
                  </a:cxn>
                  <a:cxn ang="0">
                    <a:pos x="711" y="1736"/>
                  </a:cxn>
                  <a:cxn ang="0">
                    <a:pos x="672" y="1731"/>
                  </a:cxn>
                  <a:cxn ang="0">
                    <a:pos x="628" y="1731"/>
                  </a:cxn>
                  <a:cxn ang="0">
                    <a:pos x="572" y="1736"/>
                  </a:cxn>
                  <a:cxn ang="0">
                    <a:pos x="564" y="1706"/>
                  </a:cxn>
                  <a:cxn ang="0">
                    <a:pos x="607" y="1636"/>
                  </a:cxn>
                  <a:cxn ang="0">
                    <a:pos x="651" y="1562"/>
                  </a:cxn>
                  <a:cxn ang="0">
                    <a:pos x="696" y="1482"/>
                  </a:cxn>
                  <a:cxn ang="0">
                    <a:pos x="844" y="1214"/>
                  </a:cxn>
                  <a:cxn ang="0">
                    <a:pos x="459" y="653"/>
                  </a:cxn>
                  <a:cxn ang="0">
                    <a:pos x="176" y="246"/>
                  </a:cxn>
                  <a:cxn ang="0">
                    <a:pos x="143" y="198"/>
                  </a:cxn>
                  <a:cxn ang="0">
                    <a:pos x="112" y="154"/>
                  </a:cxn>
                  <a:cxn ang="0">
                    <a:pos x="83" y="115"/>
                  </a:cxn>
                  <a:cxn ang="0">
                    <a:pos x="46" y="63"/>
                  </a:cxn>
                  <a:cxn ang="0">
                    <a:pos x="11" y="15"/>
                  </a:cxn>
                  <a:cxn ang="0">
                    <a:pos x="157" y="8"/>
                  </a:cxn>
                  <a:cxn ang="0">
                    <a:pos x="294" y="0"/>
                  </a:cxn>
                  <a:cxn ang="0">
                    <a:pos x="377" y="135"/>
                  </a:cxn>
                  <a:cxn ang="0">
                    <a:pos x="457" y="263"/>
                  </a:cxn>
                  <a:cxn ang="0">
                    <a:pos x="535" y="383"/>
                  </a:cxn>
                  <a:cxn ang="0">
                    <a:pos x="610" y="496"/>
                  </a:cxn>
                  <a:cxn ang="0">
                    <a:pos x="690" y="615"/>
                  </a:cxn>
                  <a:cxn ang="0">
                    <a:pos x="774" y="734"/>
                  </a:cxn>
                  <a:cxn ang="0">
                    <a:pos x="861" y="851"/>
                  </a:cxn>
                  <a:cxn ang="0">
                    <a:pos x="950" y="969"/>
                  </a:cxn>
                  <a:cxn ang="0">
                    <a:pos x="1077" y="768"/>
                  </a:cxn>
                  <a:cxn ang="0">
                    <a:pos x="1352" y="205"/>
                  </a:cxn>
                  <a:cxn ang="0">
                    <a:pos x="1371" y="164"/>
                  </a:cxn>
                  <a:cxn ang="0">
                    <a:pos x="1403" y="92"/>
                  </a:cxn>
                  <a:cxn ang="0">
                    <a:pos x="1428" y="38"/>
                  </a:cxn>
                  <a:cxn ang="0">
                    <a:pos x="1443" y="0"/>
                  </a:cxn>
                  <a:cxn ang="0">
                    <a:pos x="1486" y="5"/>
                  </a:cxn>
                  <a:cxn ang="0">
                    <a:pos x="1529" y="8"/>
                  </a:cxn>
                  <a:cxn ang="0">
                    <a:pos x="1620" y="0"/>
                  </a:cxn>
                  <a:cxn ang="0">
                    <a:pos x="1204" y="803"/>
                  </a:cxn>
                </a:cxnLst>
                <a:rect l="0" t="0" r="r" b="b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7"/>
              <p:cNvSpPr>
                <a:spLocks/>
              </p:cNvSpPr>
              <p:nvPr userDrawn="1"/>
            </p:nvSpPr>
            <p:spPr bwMode="auto">
              <a:xfrm>
                <a:off x="7686130" y="1107884"/>
                <a:ext cx="93661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4" y="46"/>
                  </a:cxn>
                  <a:cxn ang="0">
                    <a:pos x="1300" y="77"/>
                  </a:cxn>
                  <a:cxn ang="0">
                    <a:pos x="1304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6" y="130"/>
                  </a:cxn>
                  <a:cxn ang="0">
                    <a:pos x="958" y="130"/>
                  </a:cxn>
                  <a:cxn ang="0">
                    <a:pos x="925" y="128"/>
                  </a:cxn>
                  <a:cxn ang="0">
                    <a:pos x="895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90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1" y="1733"/>
                  </a:cxn>
                  <a:cxn ang="0">
                    <a:pos x="693" y="1731"/>
                  </a:cxn>
                  <a:cxn ang="0">
                    <a:pos x="668" y="1731"/>
                  </a:cxn>
                  <a:cxn ang="0">
                    <a:pos x="639" y="1731"/>
                  </a:cxn>
                  <a:cxn ang="0">
                    <a:pos x="611" y="1733"/>
                  </a:cxn>
                  <a:cxn ang="0">
                    <a:pos x="583" y="1736"/>
                  </a:cxn>
                  <a:cxn ang="0">
                    <a:pos x="556" y="1739"/>
                  </a:cxn>
                  <a:cxn ang="0">
                    <a:pos x="556" y="123"/>
                  </a:cxn>
                  <a:cxn ang="0">
                    <a:pos x="489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6" y="131"/>
                  </a:cxn>
                  <a:cxn ang="0">
                    <a:pos x="216" y="135"/>
                  </a:cxn>
                  <a:cxn ang="0">
                    <a:pos x="145" y="140"/>
                  </a:cxn>
                  <a:cxn ang="0">
                    <a:pos x="73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7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8"/>
              <p:cNvSpPr>
                <a:spLocks/>
              </p:cNvSpPr>
              <p:nvPr userDrawn="1"/>
            </p:nvSpPr>
            <p:spPr bwMode="auto">
              <a:xfrm>
                <a:off x="7557543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1267" y="351"/>
                  </a:cxn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5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2" y="8"/>
                  </a:cxn>
                  <a:cxn ang="0">
                    <a:pos x="223" y="0"/>
                  </a:cxn>
                  <a:cxn ang="0">
                    <a:pos x="223" y="1327"/>
                  </a:cxn>
                  <a:cxn ang="0">
                    <a:pos x="250" y="1327"/>
                  </a:cxn>
                  <a:cxn ang="0">
                    <a:pos x="1405" y="0"/>
                  </a:cxn>
                  <a:cxn ang="0">
                    <a:pos x="1516" y="0"/>
                  </a:cxn>
                  <a:cxn ang="0">
                    <a:pos x="1516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5" y="1731"/>
                  </a:cxn>
                  <a:cxn ang="0">
                    <a:pos x="1383" y="1731"/>
                  </a:cxn>
                  <a:cxn ang="0">
                    <a:pos x="1358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7" y="351"/>
                  </a:cxn>
                </a:cxnLst>
                <a:rect l="0" t="0" r="r" b="b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9"/>
              <p:cNvSpPr>
                <a:spLocks/>
              </p:cNvSpPr>
              <p:nvPr userDrawn="1"/>
            </p:nvSpPr>
            <p:spPr bwMode="auto">
              <a:xfrm>
                <a:off x="7443244" y="1107884"/>
                <a:ext cx="93662" cy="1252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8" y="0"/>
                  </a:cxn>
                  <a:cxn ang="0">
                    <a:pos x="1303" y="46"/>
                  </a:cxn>
                  <a:cxn ang="0">
                    <a:pos x="1301" y="77"/>
                  </a:cxn>
                  <a:cxn ang="0">
                    <a:pos x="1303" y="108"/>
                  </a:cxn>
                  <a:cxn ang="0">
                    <a:pos x="1308" y="153"/>
                  </a:cxn>
                  <a:cxn ang="0">
                    <a:pos x="1063" y="132"/>
                  </a:cxn>
                  <a:cxn ang="0">
                    <a:pos x="1038" y="132"/>
                  </a:cxn>
                  <a:cxn ang="0">
                    <a:pos x="1012" y="131"/>
                  </a:cxn>
                  <a:cxn ang="0">
                    <a:pos x="985" y="130"/>
                  </a:cxn>
                  <a:cxn ang="0">
                    <a:pos x="959" y="130"/>
                  </a:cxn>
                  <a:cxn ang="0">
                    <a:pos x="925" y="128"/>
                  </a:cxn>
                  <a:cxn ang="0">
                    <a:pos x="894" y="126"/>
                  </a:cxn>
                  <a:cxn ang="0">
                    <a:pos x="867" y="125"/>
                  </a:cxn>
                  <a:cxn ang="0">
                    <a:pos x="843" y="124"/>
                  </a:cxn>
                  <a:cxn ang="0">
                    <a:pos x="822" y="124"/>
                  </a:cxn>
                  <a:cxn ang="0">
                    <a:pos x="804" y="123"/>
                  </a:cxn>
                  <a:cxn ang="0">
                    <a:pos x="789" y="123"/>
                  </a:cxn>
                  <a:cxn ang="0">
                    <a:pos x="778" y="123"/>
                  </a:cxn>
                  <a:cxn ang="0">
                    <a:pos x="778" y="1739"/>
                  </a:cxn>
                  <a:cxn ang="0">
                    <a:pos x="749" y="1736"/>
                  </a:cxn>
                  <a:cxn ang="0">
                    <a:pos x="720" y="1733"/>
                  </a:cxn>
                  <a:cxn ang="0">
                    <a:pos x="693" y="1731"/>
                  </a:cxn>
                  <a:cxn ang="0">
                    <a:pos x="666" y="1731"/>
                  </a:cxn>
                  <a:cxn ang="0">
                    <a:pos x="638" y="1731"/>
                  </a:cxn>
                  <a:cxn ang="0">
                    <a:pos x="610" y="1733"/>
                  </a:cxn>
                  <a:cxn ang="0">
                    <a:pos x="582" y="1736"/>
                  </a:cxn>
                  <a:cxn ang="0">
                    <a:pos x="555" y="1739"/>
                  </a:cxn>
                  <a:cxn ang="0">
                    <a:pos x="555" y="123"/>
                  </a:cxn>
                  <a:cxn ang="0">
                    <a:pos x="488" y="123"/>
                  </a:cxn>
                  <a:cxn ang="0">
                    <a:pos x="422" y="125"/>
                  </a:cxn>
                  <a:cxn ang="0">
                    <a:pos x="354" y="128"/>
                  </a:cxn>
                  <a:cxn ang="0">
                    <a:pos x="285" y="131"/>
                  </a:cxn>
                  <a:cxn ang="0">
                    <a:pos x="215" y="135"/>
                  </a:cxn>
                  <a:cxn ang="0">
                    <a:pos x="144" y="140"/>
                  </a:cxn>
                  <a:cxn ang="0">
                    <a:pos x="72" y="147"/>
                  </a:cxn>
                  <a:cxn ang="0">
                    <a:pos x="0" y="153"/>
                  </a:cxn>
                  <a:cxn ang="0">
                    <a:pos x="5" y="113"/>
                  </a:cxn>
                  <a:cxn ang="0">
                    <a:pos x="6" y="77"/>
                  </a:cxn>
                  <a:cxn ang="0">
                    <a:pos x="6" y="52"/>
                  </a:cxn>
                  <a:cxn ang="0">
                    <a:pos x="4" y="32"/>
                  </a:cxn>
                  <a:cxn ang="0">
                    <a:pos x="0" y="0"/>
                  </a:cxn>
                </a:cxnLst>
                <a:rect l="0" t="0" r="r" b="b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0"/>
              <p:cNvSpPr>
                <a:spLocks/>
              </p:cNvSpPr>
              <p:nvPr userDrawn="1"/>
            </p:nvSpPr>
            <p:spPr bwMode="auto">
              <a:xfrm>
                <a:off x="7324183" y="1106298"/>
                <a:ext cx="107949" cy="130002"/>
              </a:xfrm>
              <a:custGeom>
                <a:avLst/>
                <a:gdLst/>
                <a:ahLst/>
                <a:cxnLst>
                  <a:cxn ang="0">
                    <a:pos x="254" y="1022"/>
                  </a:cxn>
                  <a:cxn ang="0">
                    <a:pos x="275" y="1157"/>
                  </a:cxn>
                  <a:cxn ang="0">
                    <a:pos x="313" y="1280"/>
                  </a:cxn>
                  <a:cxn ang="0">
                    <a:pos x="368" y="1392"/>
                  </a:cxn>
                  <a:cxn ang="0">
                    <a:pos x="437" y="1487"/>
                  </a:cxn>
                  <a:cxn ang="0">
                    <a:pos x="519" y="1567"/>
                  </a:cxn>
                  <a:cxn ang="0">
                    <a:pos x="614" y="1630"/>
                  </a:cxn>
                  <a:cxn ang="0">
                    <a:pos x="719" y="1675"/>
                  </a:cxn>
                  <a:cxn ang="0">
                    <a:pos x="831" y="1700"/>
                  </a:cxn>
                  <a:cxn ang="0">
                    <a:pos x="960" y="1706"/>
                  </a:cxn>
                  <a:cxn ang="0">
                    <a:pos x="1108" y="1686"/>
                  </a:cxn>
                  <a:cxn ang="0">
                    <a:pos x="1242" y="1639"/>
                  </a:cxn>
                  <a:cxn ang="0">
                    <a:pos x="1347" y="1585"/>
                  </a:cxn>
                  <a:cxn ang="0">
                    <a:pos x="1452" y="1661"/>
                  </a:cxn>
                  <a:cxn ang="0">
                    <a:pos x="1353" y="1717"/>
                  </a:cxn>
                  <a:cxn ang="0">
                    <a:pos x="1240" y="1758"/>
                  </a:cxn>
                  <a:cxn ang="0">
                    <a:pos x="1122" y="1785"/>
                  </a:cxn>
                  <a:cxn ang="0">
                    <a:pos x="996" y="1802"/>
                  </a:cxn>
                  <a:cxn ang="0">
                    <a:pos x="842" y="1806"/>
                  </a:cxn>
                  <a:cxn ang="0">
                    <a:pos x="649" y="1782"/>
                  </a:cxn>
                  <a:cxn ang="0">
                    <a:pos x="540" y="1750"/>
                  </a:cxn>
                  <a:cxn ang="0">
                    <a:pos x="439" y="1708"/>
                  </a:cxn>
                  <a:cxn ang="0">
                    <a:pos x="348" y="1655"/>
                  </a:cxn>
                  <a:cxn ang="0">
                    <a:pos x="268" y="1590"/>
                  </a:cxn>
                  <a:cxn ang="0">
                    <a:pos x="198" y="1516"/>
                  </a:cxn>
                  <a:cxn ang="0">
                    <a:pos x="136" y="1430"/>
                  </a:cxn>
                  <a:cxn ang="0">
                    <a:pos x="87" y="1334"/>
                  </a:cxn>
                  <a:cxn ang="0">
                    <a:pos x="35" y="1183"/>
                  </a:cxn>
                  <a:cxn ang="0">
                    <a:pos x="1" y="947"/>
                  </a:cxn>
                  <a:cxn ang="0">
                    <a:pos x="7" y="762"/>
                  </a:cxn>
                  <a:cxn ang="0">
                    <a:pos x="39" y="607"/>
                  </a:cxn>
                  <a:cxn ang="0">
                    <a:pos x="95" y="467"/>
                  </a:cxn>
                  <a:cxn ang="0">
                    <a:pos x="175" y="343"/>
                  </a:cxn>
                  <a:cxn ang="0">
                    <a:pos x="273" y="237"/>
                  </a:cxn>
                  <a:cxn ang="0">
                    <a:pos x="391" y="150"/>
                  </a:cxn>
                  <a:cxn ang="0">
                    <a:pos x="525" y="82"/>
                  </a:cxn>
                  <a:cxn ang="0">
                    <a:pos x="670" y="33"/>
                  </a:cxn>
                  <a:cxn ang="0">
                    <a:pos x="825" y="6"/>
                  </a:cxn>
                  <a:cxn ang="0">
                    <a:pos x="979" y="0"/>
                  </a:cxn>
                  <a:cxn ang="0">
                    <a:pos x="1095" y="7"/>
                  </a:cxn>
                  <a:cxn ang="0">
                    <a:pos x="1213" y="23"/>
                  </a:cxn>
                  <a:cxn ang="0">
                    <a:pos x="1328" y="52"/>
                  </a:cxn>
                  <a:cxn ang="0">
                    <a:pos x="1438" y="90"/>
                  </a:cxn>
                  <a:cxn ang="0">
                    <a:pos x="1486" y="158"/>
                  </a:cxn>
                  <a:cxn ang="0">
                    <a:pos x="1453" y="282"/>
                  </a:cxn>
                  <a:cxn ang="0">
                    <a:pos x="1366" y="253"/>
                  </a:cxn>
                  <a:cxn ang="0">
                    <a:pos x="1263" y="183"/>
                  </a:cxn>
                  <a:cxn ang="0">
                    <a:pos x="1142" y="128"/>
                  </a:cxn>
                  <a:cxn ang="0">
                    <a:pos x="1005" y="98"/>
                  </a:cxn>
                  <a:cxn ang="0">
                    <a:pos x="864" y="100"/>
                  </a:cxn>
                  <a:cxn ang="0">
                    <a:pos x="739" y="123"/>
                  </a:cxn>
                  <a:cxn ang="0">
                    <a:pos x="628" y="168"/>
                  </a:cxn>
                  <a:cxn ang="0">
                    <a:pos x="528" y="232"/>
                  </a:cxn>
                  <a:cxn ang="0">
                    <a:pos x="444" y="315"/>
                  </a:cxn>
                  <a:cxn ang="0">
                    <a:pos x="374" y="413"/>
                  </a:cxn>
                  <a:cxn ang="0">
                    <a:pos x="319" y="525"/>
                  </a:cxn>
                  <a:cxn ang="0">
                    <a:pos x="279" y="647"/>
                  </a:cxn>
                  <a:cxn ang="0">
                    <a:pos x="256" y="774"/>
                  </a:cxn>
                  <a:cxn ang="0">
                    <a:pos x="249" y="906"/>
                  </a:cxn>
                </a:cxnLst>
                <a:rect l="0" t="0" r="r" b="b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1"/>
              <p:cNvSpPr>
                <a:spLocks/>
              </p:cNvSpPr>
              <p:nvPr userDrawn="1"/>
            </p:nvSpPr>
            <p:spPr bwMode="auto">
              <a:xfrm>
                <a:off x="7192422" y="1107884"/>
                <a:ext cx="109537" cy="125245"/>
              </a:xfrm>
              <a:custGeom>
                <a:avLst/>
                <a:gdLst/>
                <a:ahLst/>
                <a:cxnLst>
                  <a:cxn ang="0">
                    <a:pos x="222" y="729"/>
                  </a:cxn>
                  <a:cxn ang="0">
                    <a:pos x="758" y="742"/>
                  </a:cxn>
                  <a:cxn ang="0">
                    <a:pos x="788" y="741"/>
                  </a:cxn>
                  <a:cxn ang="0">
                    <a:pos x="818" y="740"/>
                  </a:cxn>
                  <a:cxn ang="0">
                    <a:pos x="850" y="739"/>
                  </a:cxn>
                  <a:cxn ang="0">
                    <a:pos x="883" y="738"/>
                  </a:cxn>
                  <a:cxn ang="0">
                    <a:pos x="917" y="737"/>
                  </a:cxn>
                  <a:cxn ang="0">
                    <a:pos x="952" y="736"/>
                  </a:cxn>
                  <a:cxn ang="0">
                    <a:pos x="989" y="735"/>
                  </a:cxn>
                  <a:cxn ang="0">
                    <a:pos x="1026" y="734"/>
                  </a:cxn>
                  <a:cxn ang="0">
                    <a:pos x="1064" y="733"/>
                  </a:cxn>
                  <a:cxn ang="0">
                    <a:pos x="1101" y="731"/>
                  </a:cxn>
                  <a:cxn ang="0">
                    <a:pos x="1136" y="731"/>
                  </a:cxn>
                  <a:cxn ang="0">
                    <a:pos x="1170" y="730"/>
                  </a:cxn>
                  <a:cxn ang="0">
                    <a:pos x="1203" y="730"/>
                  </a:cxn>
                  <a:cxn ang="0">
                    <a:pos x="1234" y="730"/>
                  </a:cxn>
                  <a:cxn ang="0">
                    <a:pos x="1263" y="729"/>
                  </a:cxn>
                  <a:cxn ang="0">
                    <a:pos x="1292" y="729"/>
                  </a:cxn>
                  <a:cxn ang="0">
                    <a:pos x="1292" y="0"/>
                  </a:cxn>
                  <a:cxn ang="0">
                    <a:pos x="1357" y="5"/>
                  </a:cxn>
                  <a:cxn ang="0">
                    <a:pos x="1404" y="8"/>
                  </a:cxn>
                  <a:cxn ang="0">
                    <a:pos x="1448" y="5"/>
                  </a:cxn>
                  <a:cxn ang="0">
                    <a:pos x="1514" y="0"/>
                  </a:cxn>
                  <a:cxn ang="0">
                    <a:pos x="1514" y="1739"/>
                  </a:cxn>
                  <a:cxn ang="0">
                    <a:pos x="1469" y="1735"/>
                  </a:cxn>
                  <a:cxn ang="0">
                    <a:pos x="1459" y="1735"/>
                  </a:cxn>
                  <a:cxn ang="0">
                    <a:pos x="1451" y="1735"/>
                  </a:cxn>
                  <a:cxn ang="0">
                    <a:pos x="1445" y="1733"/>
                  </a:cxn>
                  <a:cxn ang="0">
                    <a:pos x="1439" y="1732"/>
                  </a:cxn>
                  <a:cxn ang="0">
                    <a:pos x="1404" y="1731"/>
                  </a:cxn>
                  <a:cxn ang="0">
                    <a:pos x="1364" y="1732"/>
                  </a:cxn>
                  <a:cxn ang="0">
                    <a:pos x="1332" y="1735"/>
                  </a:cxn>
                  <a:cxn ang="0">
                    <a:pos x="1292" y="1739"/>
                  </a:cxn>
                  <a:cxn ang="0">
                    <a:pos x="1292" y="866"/>
                  </a:cxn>
                  <a:cxn ang="0">
                    <a:pos x="1114" y="860"/>
                  </a:cxn>
                  <a:cxn ang="0">
                    <a:pos x="906" y="851"/>
                  </a:cxn>
                  <a:cxn ang="0">
                    <a:pos x="610" y="851"/>
                  </a:cxn>
                  <a:cxn ang="0">
                    <a:pos x="589" y="851"/>
                  </a:cxn>
                  <a:cxn ang="0">
                    <a:pos x="563" y="852"/>
                  </a:cxn>
                  <a:cxn ang="0">
                    <a:pos x="532" y="854"/>
                  </a:cxn>
                  <a:cxn ang="0">
                    <a:pos x="497" y="857"/>
                  </a:cxn>
                  <a:cxn ang="0">
                    <a:pos x="464" y="858"/>
                  </a:cxn>
                  <a:cxn ang="0">
                    <a:pos x="437" y="859"/>
                  </a:cxn>
                  <a:cxn ang="0">
                    <a:pos x="416" y="860"/>
                  </a:cxn>
                  <a:cxn ang="0">
                    <a:pos x="402" y="860"/>
                  </a:cxn>
                  <a:cxn ang="0">
                    <a:pos x="222" y="866"/>
                  </a:cxn>
                  <a:cxn ang="0">
                    <a:pos x="222" y="1739"/>
                  </a:cxn>
                  <a:cxn ang="0">
                    <a:pos x="178" y="1735"/>
                  </a:cxn>
                  <a:cxn ang="0">
                    <a:pos x="167" y="1735"/>
                  </a:cxn>
                  <a:cxn ang="0">
                    <a:pos x="158" y="1735"/>
                  </a:cxn>
                  <a:cxn ang="0">
                    <a:pos x="151" y="1733"/>
                  </a:cxn>
                  <a:cxn ang="0">
                    <a:pos x="146" y="1732"/>
                  </a:cxn>
                  <a:cxn ang="0">
                    <a:pos x="111" y="1731"/>
                  </a:cxn>
                  <a:cxn ang="0">
                    <a:pos x="60" y="1733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63" y="5"/>
                  </a:cxn>
                  <a:cxn ang="0">
                    <a:pos x="111" y="8"/>
                  </a:cxn>
                  <a:cxn ang="0">
                    <a:pos x="154" y="5"/>
                  </a:cxn>
                  <a:cxn ang="0">
                    <a:pos x="222" y="0"/>
                  </a:cxn>
                  <a:cxn ang="0">
                    <a:pos x="222" y="729"/>
                  </a:cxn>
                </a:cxnLst>
                <a:rect l="0" t="0" r="r" b="b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2"/>
              <p:cNvSpPr>
                <a:spLocks/>
              </p:cNvSpPr>
              <p:nvPr userDrawn="1"/>
            </p:nvSpPr>
            <p:spPr bwMode="auto">
              <a:xfrm>
                <a:off x="7051136" y="1107884"/>
                <a:ext cx="107949" cy="125245"/>
              </a:xfrm>
              <a:custGeom>
                <a:avLst/>
                <a:gdLst/>
                <a:ahLst/>
                <a:cxnLst>
                  <a:cxn ang="0">
                    <a:pos x="209" y="1583"/>
                  </a:cxn>
                  <a:cxn ang="0">
                    <a:pos x="169" y="1627"/>
                  </a:cxn>
                  <a:cxn ang="0">
                    <a:pos x="135" y="1668"/>
                  </a:cxn>
                  <a:cxn ang="0">
                    <a:pos x="104" y="1705"/>
                  </a:cxn>
                  <a:cxn ang="0">
                    <a:pos x="77" y="1739"/>
                  </a:cxn>
                  <a:cxn ang="0">
                    <a:pos x="0" y="1739"/>
                  </a:cxn>
                  <a:cxn ang="0">
                    <a:pos x="0" y="0"/>
                  </a:cxn>
                  <a:cxn ang="0">
                    <a:pos x="17" y="3"/>
                  </a:cxn>
                  <a:cxn ang="0">
                    <a:pos x="41" y="5"/>
                  </a:cxn>
                  <a:cxn ang="0">
                    <a:pos x="73" y="8"/>
                  </a:cxn>
                  <a:cxn ang="0">
                    <a:pos x="111" y="8"/>
                  </a:cxn>
                  <a:cxn ang="0">
                    <a:pos x="224" y="0"/>
                  </a:cxn>
                  <a:cxn ang="0">
                    <a:pos x="224" y="1327"/>
                  </a:cxn>
                  <a:cxn ang="0">
                    <a:pos x="249" y="1327"/>
                  </a:cxn>
                  <a:cxn ang="0">
                    <a:pos x="1404" y="0"/>
                  </a:cxn>
                  <a:cxn ang="0">
                    <a:pos x="1515" y="0"/>
                  </a:cxn>
                  <a:cxn ang="0">
                    <a:pos x="1515" y="1739"/>
                  </a:cxn>
                  <a:cxn ang="0">
                    <a:pos x="1483" y="1736"/>
                  </a:cxn>
                  <a:cxn ang="0">
                    <a:pos x="1454" y="1733"/>
                  </a:cxn>
                  <a:cxn ang="0">
                    <a:pos x="1428" y="1731"/>
                  </a:cxn>
                  <a:cxn ang="0">
                    <a:pos x="1404" y="1731"/>
                  </a:cxn>
                  <a:cxn ang="0">
                    <a:pos x="1384" y="1731"/>
                  </a:cxn>
                  <a:cxn ang="0">
                    <a:pos x="1357" y="1733"/>
                  </a:cxn>
                  <a:cxn ang="0">
                    <a:pos x="1327" y="1736"/>
                  </a:cxn>
                  <a:cxn ang="0">
                    <a:pos x="1292" y="1739"/>
                  </a:cxn>
                  <a:cxn ang="0">
                    <a:pos x="1292" y="351"/>
                  </a:cxn>
                  <a:cxn ang="0">
                    <a:pos x="1266" y="351"/>
                  </a:cxn>
                  <a:cxn ang="0">
                    <a:pos x="209" y="1583"/>
                  </a:cxn>
                </a:cxnLst>
                <a:rect l="0" t="0" r="r" b="b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3"/>
              <p:cNvSpPr>
                <a:spLocks/>
              </p:cNvSpPr>
              <p:nvPr userDrawn="1"/>
            </p:nvSpPr>
            <p:spPr bwMode="auto">
              <a:xfrm>
                <a:off x="7929015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9" y="985"/>
                  </a:cxn>
                  <a:cxn ang="0">
                    <a:pos x="105" y="1011"/>
                  </a:cxn>
                  <a:cxn ang="0">
                    <a:pos x="84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26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6" y="826"/>
                  </a:cxn>
                  <a:cxn ang="0">
                    <a:pos x="872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4" y="1077"/>
                  </a:cxn>
                  <a:cxn ang="0">
                    <a:pos x="887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4"/>
              <p:cNvSpPr>
                <a:spLocks/>
              </p:cNvSpPr>
              <p:nvPr userDrawn="1"/>
            </p:nvSpPr>
            <p:spPr bwMode="auto">
              <a:xfrm>
                <a:off x="7841703" y="1426547"/>
                <a:ext cx="68261" cy="77685"/>
              </a:xfrm>
              <a:custGeom>
                <a:avLst/>
                <a:gdLst/>
                <a:ahLst/>
                <a:cxnLst>
                  <a:cxn ang="0">
                    <a:pos x="129" y="985"/>
                  </a:cxn>
                  <a:cxn ang="0">
                    <a:pos x="104" y="1011"/>
                  </a:cxn>
                  <a:cxn ang="0">
                    <a:pos x="82" y="1037"/>
                  </a:cxn>
                  <a:cxn ang="0">
                    <a:pos x="63" y="1060"/>
                  </a:cxn>
                  <a:cxn ang="0">
                    <a:pos x="47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4" y="5"/>
                  </a:cxn>
                  <a:cxn ang="0">
                    <a:pos x="67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2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20" y="1078"/>
                  </a:cxn>
                  <a:cxn ang="0">
                    <a:pos x="903" y="1077"/>
                  </a:cxn>
                  <a:cxn ang="0">
                    <a:pos x="886" y="1076"/>
                  </a:cxn>
                  <a:cxn ang="0">
                    <a:pos x="872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1" y="1081"/>
                  </a:cxn>
                  <a:cxn ang="0">
                    <a:pos x="801" y="218"/>
                  </a:cxn>
                  <a:cxn ang="0">
                    <a:pos x="786" y="218"/>
                  </a:cxn>
                  <a:cxn ang="0">
                    <a:pos x="129" y="985"/>
                  </a:cxn>
                </a:cxnLst>
                <a:rect l="0" t="0" r="r" b="b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5"/>
              <p:cNvSpPr>
                <a:spLocks/>
              </p:cNvSpPr>
              <p:nvPr userDrawn="1"/>
            </p:nvSpPr>
            <p:spPr bwMode="auto">
              <a:xfrm>
                <a:off x="7754391" y="1426547"/>
                <a:ext cx="73024" cy="82440"/>
              </a:xfrm>
              <a:custGeom>
                <a:avLst/>
                <a:gdLst/>
                <a:ahLst/>
                <a:cxnLst>
                  <a:cxn ang="0">
                    <a:pos x="139" y="1003"/>
                  </a:cxn>
                  <a:cxn ang="0">
                    <a:pos x="794" y="1003"/>
                  </a:cxn>
                  <a:cxn ang="0">
                    <a:pos x="794" y="0"/>
                  </a:cxn>
                  <a:cxn ang="0">
                    <a:pos x="809" y="1"/>
                  </a:cxn>
                  <a:cxn ang="0">
                    <a:pos x="826" y="2"/>
                  </a:cxn>
                  <a:cxn ang="0">
                    <a:pos x="844" y="3"/>
                  </a:cxn>
                  <a:cxn ang="0">
                    <a:pos x="864" y="3"/>
                  </a:cxn>
                  <a:cxn ang="0">
                    <a:pos x="880" y="3"/>
                  </a:cxn>
                  <a:cxn ang="0">
                    <a:pos x="897" y="2"/>
                  </a:cxn>
                  <a:cxn ang="0">
                    <a:pos x="915" y="1"/>
                  </a:cxn>
                  <a:cxn ang="0">
                    <a:pos x="933" y="0"/>
                  </a:cxn>
                  <a:cxn ang="0">
                    <a:pos x="933" y="1003"/>
                  </a:cxn>
                  <a:cxn ang="0">
                    <a:pos x="1022" y="1003"/>
                  </a:cxn>
                  <a:cxn ang="0">
                    <a:pos x="1018" y="1037"/>
                  </a:cxn>
                  <a:cxn ang="0">
                    <a:pos x="1017" y="1065"/>
                  </a:cxn>
                  <a:cxn ang="0">
                    <a:pos x="1018" y="1082"/>
                  </a:cxn>
                  <a:cxn ang="0">
                    <a:pos x="1019" y="1116"/>
                  </a:cxn>
                  <a:cxn ang="0">
                    <a:pos x="1022" y="1146"/>
                  </a:cxn>
                  <a:cxn ang="0">
                    <a:pos x="1007" y="1146"/>
                  </a:cxn>
                  <a:cxn ang="0">
                    <a:pos x="1002" y="1138"/>
                  </a:cxn>
                  <a:cxn ang="0">
                    <a:pos x="996" y="1131"/>
                  </a:cxn>
                  <a:cxn ang="0">
                    <a:pos x="989" y="1124"/>
                  </a:cxn>
                  <a:cxn ang="0">
                    <a:pos x="982" y="1117"/>
                  </a:cxn>
                  <a:cxn ang="0">
                    <a:pos x="974" y="1112"/>
                  </a:cxn>
                  <a:cxn ang="0">
                    <a:pos x="966" y="1108"/>
                  </a:cxn>
                  <a:cxn ang="0">
                    <a:pos x="956" y="1104"/>
                  </a:cxn>
                  <a:cxn ang="0">
                    <a:pos x="947" y="1099"/>
                  </a:cxn>
                  <a:cxn ang="0">
                    <a:pos x="936" y="1096"/>
                  </a:cxn>
                  <a:cxn ang="0">
                    <a:pos x="926" y="1093"/>
                  </a:cxn>
                  <a:cxn ang="0">
                    <a:pos x="914" y="1091"/>
                  </a:cxn>
                  <a:cxn ang="0">
                    <a:pos x="901" y="1088"/>
                  </a:cxn>
                  <a:cxn ang="0">
                    <a:pos x="890" y="1085"/>
                  </a:cxn>
                  <a:cxn ang="0">
                    <a:pos x="877" y="1083"/>
                  </a:cxn>
                  <a:cxn ang="0">
                    <a:pos x="865" y="1083"/>
                  </a:cxn>
                  <a:cxn ang="0">
                    <a:pos x="854" y="1082"/>
                  </a:cxn>
                  <a:cxn ang="0">
                    <a:pos x="692" y="1079"/>
                  </a:cxn>
                  <a:cxn ang="0">
                    <a:pos x="465" y="1079"/>
                  </a:cxn>
                  <a:cxn ang="0">
                    <a:pos x="428" y="1079"/>
                  </a:cxn>
                  <a:cxn ang="0">
                    <a:pos x="392" y="1079"/>
                  </a:cxn>
                  <a:cxn ang="0">
                    <a:pos x="358" y="1079"/>
                  </a:cxn>
                  <a:cxn ang="0">
                    <a:pos x="326" y="1079"/>
                  </a:cxn>
                  <a:cxn ang="0">
                    <a:pos x="296" y="1080"/>
                  </a:cxn>
                  <a:cxn ang="0">
                    <a:pos x="268" y="1080"/>
                  </a:cxn>
                  <a:cxn ang="0">
                    <a:pos x="241" y="1080"/>
                  </a:cxn>
                  <a:cxn ang="0">
                    <a:pos x="217" y="1080"/>
                  </a:cxn>
                  <a:cxn ang="0">
                    <a:pos x="193" y="1080"/>
                  </a:cxn>
                  <a:cxn ang="0">
                    <a:pos x="168" y="1081"/>
                  </a:cxn>
                  <a:cxn ang="0">
                    <a:pos x="143" y="1081"/>
                  </a:cxn>
                  <a:cxn ang="0">
                    <a:pos x="116" y="1082"/>
                  </a:cxn>
                  <a:cxn ang="0">
                    <a:pos x="89" y="1082"/>
                  </a:cxn>
                  <a:cxn ang="0">
                    <a:pos x="60" y="1083"/>
                  </a:cxn>
                  <a:cxn ang="0">
                    <a:pos x="31" y="1083"/>
                  </a:cxn>
                  <a:cxn ang="0">
                    <a:pos x="0" y="1084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1" y="3"/>
                  </a:cxn>
                  <a:cxn ang="0">
                    <a:pos x="69" y="3"/>
                  </a:cxn>
                  <a:cxn ang="0">
                    <a:pos x="87" y="3"/>
                  </a:cxn>
                  <a:cxn ang="0">
                    <a:pos x="104" y="2"/>
                  </a:cxn>
                  <a:cxn ang="0">
                    <a:pos x="121" y="1"/>
                  </a:cxn>
                  <a:cxn ang="0">
                    <a:pos x="139" y="0"/>
                  </a:cxn>
                  <a:cxn ang="0">
                    <a:pos x="139" y="1003"/>
                  </a:cxn>
                </a:cxnLst>
                <a:rect l="0" t="0" r="r" b="b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6"/>
              <p:cNvSpPr>
                <a:spLocks noEditPoints="1"/>
              </p:cNvSpPr>
              <p:nvPr userDrawn="1"/>
            </p:nvSpPr>
            <p:spPr bwMode="auto">
              <a:xfrm>
                <a:off x="7670255" y="1424962"/>
                <a:ext cx="73024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3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8" y="1100"/>
                  </a:cxn>
                  <a:cxn ang="0">
                    <a:pos x="959" y="1100"/>
                  </a:cxn>
                  <a:cxn ang="0">
                    <a:pos x="954" y="1100"/>
                  </a:cxn>
                  <a:cxn ang="0">
                    <a:pos x="945" y="1099"/>
                  </a:cxn>
                  <a:cxn ang="0">
                    <a:pos x="920" y="1098"/>
                  </a:cxn>
                  <a:cxn ang="0">
                    <a:pos x="894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20" y="1057"/>
                  </a:cxn>
                  <a:cxn ang="0">
                    <a:pos x="805" y="1016"/>
                  </a:cxn>
                  <a:cxn ang="0">
                    <a:pos x="794" y="983"/>
                  </a:cxn>
                  <a:cxn ang="0">
                    <a:pos x="784" y="957"/>
                  </a:cxn>
                  <a:cxn ang="0">
                    <a:pos x="778" y="940"/>
                  </a:cxn>
                  <a:cxn ang="0">
                    <a:pos x="771" y="922"/>
                  </a:cxn>
                  <a:cxn ang="0">
                    <a:pos x="763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5" y="754"/>
                  </a:cxn>
                  <a:cxn ang="0">
                    <a:pos x="693" y="729"/>
                  </a:cxn>
                  <a:cxn ang="0">
                    <a:pos x="682" y="702"/>
                  </a:cxn>
                  <a:cxn ang="0">
                    <a:pos x="671" y="676"/>
                  </a:cxn>
                  <a:cxn ang="0">
                    <a:pos x="270" y="676"/>
                  </a:cxn>
                  <a:cxn ang="0">
                    <a:pos x="231" y="775"/>
                  </a:cxn>
                  <a:cxn ang="0">
                    <a:pos x="183" y="900"/>
                  </a:cxn>
                  <a:cxn ang="0">
                    <a:pos x="148" y="998"/>
                  </a:cxn>
                  <a:cxn ang="0">
                    <a:pos x="115" y="1103"/>
                  </a:cxn>
                  <a:cxn ang="0">
                    <a:pos x="90" y="1100"/>
                  </a:cxn>
                  <a:cxn ang="0">
                    <a:pos x="81" y="1100"/>
                  </a:cxn>
                  <a:cxn ang="0">
                    <a:pos x="75" y="1099"/>
                  </a:cxn>
                  <a:cxn ang="0">
                    <a:pos x="56" y="1098"/>
                  </a:cxn>
                  <a:cxn ang="0">
                    <a:pos x="39" y="1098"/>
                  </a:cxn>
                  <a:cxn ang="0">
                    <a:pos x="23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3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7"/>
              <p:cNvSpPr>
                <a:spLocks/>
              </p:cNvSpPr>
              <p:nvPr userDrawn="1"/>
            </p:nvSpPr>
            <p:spPr bwMode="auto">
              <a:xfrm>
                <a:off x="7611518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509" y="937"/>
                  </a:cxn>
                  <a:cxn ang="0">
                    <a:pos x="164" y="535"/>
                  </a:cxn>
                  <a:cxn ang="0">
                    <a:pos x="160" y="531"/>
                  </a:cxn>
                  <a:cxn ang="0">
                    <a:pos x="154" y="528"/>
                  </a:cxn>
                  <a:cxn ang="0">
                    <a:pos x="149" y="527"/>
                  </a:cxn>
                  <a:cxn ang="0">
                    <a:pos x="143" y="526"/>
                  </a:cxn>
                  <a:cxn ang="0">
                    <a:pos x="142" y="527"/>
                  </a:cxn>
                  <a:cxn ang="0">
                    <a:pos x="141" y="527"/>
                  </a:cxn>
                  <a:cxn ang="0">
                    <a:pos x="138" y="528"/>
                  </a:cxn>
                  <a:cxn ang="0">
                    <a:pos x="137" y="531"/>
                  </a:cxn>
                  <a:cxn ang="0">
                    <a:pos x="137" y="1081"/>
                  </a:cxn>
                  <a:cxn ang="0">
                    <a:pos x="110" y="1078"/>
                  </a:cxn>
                  <a:cxn ang="0">
                    <a:pos x="98" y="1078"/>
                  </a:cxn>
                  <a:cxn ang="0">
                    <a:pos x="90" y="1077"/>
                  </a:cxn>
                  <a:cxn ang="0">
                    <a:pos x="69" y="1076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39" y="4"/>
                  </a:cxn>
                  <a:cxn ang="0">
                    <a:pos x="69" y="5"/>
                  </a:cxn>
                  <a:cxn ang="0">
                    <a:pos x="95" y="4"/>
                  </a:cxn>
                  <a:cxn ang="0">
                    <a:pos x="137" y="0"/>
                  </a:cxn>
                  <a:cxn ang="0">
                    <a:pos x="137" y="489"/>
                  </a:cxn>
                  <a:cxn ang="0">
                    <a:pos x="142" y="491"/>
                  </a:cxn>
                  <a:cxn ang="0">
                    <a:pos x="145" y="492"/>
                  </a:cxn>
                  <a:cxn ang="0">
                    <a:pos x="151" y="491"/>
                  </a:cxn>
                  <a:cxn ang="0">
                    <a:pos x="160" y="489"/>
                  </a:cxn>
                  <a:cxn ang="0">
                    <a:pos x="168" y="485"/>
                  </a:cxn>
                  <a:cxn ang="0">
                    <a:pos x="178" y="480"/>
                  </a:cxn>
                  <a:cxn ang="0">
                    <a:pos x="184" y="473"/>
                  </a:cxn>
                  <a:cxn ang="0">
                    <a:pos x="192" y="467"/>
                  </a:cxn>
                  <a:cxn ang="0">
                    <a:pos x="201" y="459"/>
                  </a:cxn>
                  <a:cxn ang="0">
                    <a:pos x="210" y="451"/>
                  </a:cxn>
                  <a:cxn ang="0">
                    <a:pos x="221" y="440"/>
                  </a:cxn>
                  <a:cxn ang="0">
                    <a:pos x="234" y="430"/>
                  </a:cxn>
                  <a:cxn ang="0">
                    <a:pos x="247" y="417"/>
                  </a:cxn>
                  <a:cxn ang="0">
                    <a:pos x="261" y="402"/>
                  </a:cxn>
                  <a:cxn ang="0">
                    <a:pos x="650" y="0"/>
                  </a:cxn>
                  <a:cxn ang="0">
                    <a:pos x="685" y="4"/>
                  </a:cxn>
                  <a:cxn ang="0">
                    <a:pos x="712" y="5"/>
                  </a:cxn>
                  <a:cxn ang="0">
                    <a:pos x="736" y="4"/>
                  </a:cxn>
                  <a:cxn ang="0">
                    <a:pos x="773" y="0"/>
                  </a:cxn>
                  <a:cxn ang="0">
                    <a:pos x="416" y="346"/>
                  </a:cxn>
                  <a:cxn ang="0">
                    <a:pos x="283" y="481"/>
                  </a:cxn>
                  <a:cxn ang="0">
                    <a:pos x="414" y="632"/>
                  </a:cxn>
                  <a:cxn ang="0">
                    <a:pos x="569" y="803"/>
                  </a:cxn>
                  <a:cxn ang="0">
                    <a:pos x="665" y="916"/>
                  </a:cxn>
                  <a:cxn ang="0">
                    <a:pos x="791" y="1074"/>
                  </a:cxn>
                  <a:cxn ang="0">
                    <a:pos x="791" y="1081"/>
                  </a:cxn>
                  <a:cxn ang="0">
                    <a:pos x="758" y="1078"/>
                  </a:cxn>
                  <a:cxn ang="0">
                    <a:pos x="748" y="1078"/>
                  </a:cxn>
                  <a:cxn ang="0">
                    <a:pos x="741" y="1078"/>
                  </a:cxn>
                  <a:cxn ang="0">
                    <a:pos x="733" y="1077"/>
                  </a:cxn>
                  <a:cxn ang="0">
                    <a:pos x="706" y="1076"/>
                  </a:cxn>
                  <a:cxn ang="0">
                    <a:pos x="665" y="1077"/>
                  </a:cxn>
                  <a:cxn ang="0">
                    <a:pos x="618" y="1081"/>
                  </a:cxn>
                  <a:cxn ang="0">
                    <a:pos x="588" y="1039"/>
                  </a:cxn>
                  <a:cxn ang="0">
                    <a:pos x="560" y="1002"/>
                  </a:cxn>
                  <a:cxn ang="0">
                    <a:pos x="534" y="968"/>
                  </a:cxn>
                  <a:cxn ang="0">
                    <a:pos x="509" y="937"/>
                  </a:cxn>
                </a:cxnLst>
                <a:rect l="0" t="0" r="r" b="b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8"/>
              <p:cNvSpPr>
                <a:spLocks/>
              </p:cNvSpPr>
              <p:nvPr userDrawn="1"/>
            </p:nvSpPr>
            <p:spPr bwMode="auto">
              <a:xfrm>
                <a:off x="7522619" y="1426547"/>
                <a:ext cx="68262" cy="77685"/>
              </a:xfrm>
              <a:custGeom>
                <a:avLst/>
                <a:gdLst/>
                <a:ahLst/>
                <a:cxnLst>
                  <a:cxn ang="0">
                    <a:pos x="786" y="218"/>
                  </a:cxn>
                  <a:cxn ang="0">
                    <a:pos x="128" y="985"/>
                  </a:cxn>
                  <a:cxn ang="0">
                    <a:pos x="105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4" y="4"/>
                  </a:cxn>
                  <a:cxn ang="0">
                    <a:pos x="45" y="5"/>
                  </a:cxn>
                  <a:cxn ang="0">
                    <a:pos x="68" y="5"/>
                  </a:cxn>
                  <a:cxn ang="0">
                    <a:pos x="138" y="0"/>
                  </a:cxn>
                  <a:cxn ang="0">
                    <a:pos x="138" y="826"/>
                  </a:cxn>
                  <a:cxn ang="0">
                    <a:pos x="154" y="826"/>
                  </a:cxn>
                  <a:cxn ang="0">
                    <a:pos x="871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2" y="1078"/>
                  </a:cxn>
                  <a:cxn ang="0">
                    <a:pos x="903" y="1077"/>
                  </a:cxn>
                  <a:cxn ang="0">
                    <a:pos x="887" y="1076"/>
                  </a:cxn>
                  <a:cxn ang="0">
                    <a:pos x="871" y="1076"/>
                  </a:cxn>
                  <a:cxn ang="0">
                    <a:pos x="858" y="1076"/>
                  </a:cxn>
                  <a:cxn ang="0">
                    <a:pos x="842" y="1077"/>
                  </a:cxn>
                  <a:cxn ang="0">
                    <a:pos x="823" y="1078"/>
                  </a:cxn>
                  <a:cxn ang="0">
                    <a:pos x="802" y="1081"/>
                  </a:cxn>
                  <a:cxn ang="0">
                    <a:pos x="802" y="218"/>
                  </a:cxn>
                  <a:cxn ang="0">
                    <a:pos x="786" y="218"/>
                  </a:cxn>
                </a:cxnLst>
                <a:rect l="0" t="0" r="r" b="b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9"/>
              <p:cNvSpPr>
                <a:spLocks noEditPoints="1"/>
              </p:cNvSpPr>
              <p:nvPr userDrawn="1"/>
            </p:nvSpPr>
            <p:spPr bwMode="auto">
              <a:xfrm>
                <a:off x="7417845" y="1426547"/>
                <a:ext cx="90487" cy="77685"/>
              </a:xfrm>
              <a:custGeom>
                <a:avLst/>
                <a:gdLst/>
                <a:ahLst/>
                <a:cxnLst>
                  <a:cxn ang="0">
                    <a:pos x="494" y="139"/>
                  </a:cxn>
                  <a:cxn ang="0">
                    <a:pos x="390" y="165"/>
                  </a:cxn>
                  <a:cxn ang="0">
                    <a:pos x="303" y="213"/>
                  </a:cxn>
                  <a:cxn ang="0">
                    <a:pos x="239" y="277"/>
                  </a:cxn>
                  <a:cxn ang="0">
                    <a:pos x="191" y="358"/>
                  </a:cxn>
                  <a:cxn ang="0">
                    <a:pos x="161" y="452"/>
                  </a:cxn>
                  <a:cxn ang="0">
                    <a:pos x="155" y="560"/>
                  </a:cxn>
                  <a:cxn ang="0">
                    <a:pos x="184" y="688"/>
                  </a:cxn>
                  <a:cxn ang="0">
                    <a:pos x="249" y="797"/>
                  </a:cxn>
                  <a:cxn ang="0">
                    <a:pos x="350" y="878"/>
                  </a:cxn>
                  <a:cxn ang="0">
                    <a:pos x="478" y="922"/>
                  </a:cxn>
                  <a:cxn ang="0">
                    <a:pos x="565" y="0"/>
                  </a:cxn>
                  <a:cxn ang="0">
                    <a:pos x="654" y="5"/>
                  </a:cxn>
                  <a:cxn ang="0">
                    <a:pos x="746" y="84"/>
                  </a:cxn>
                  <a:cxn ang="0">
                    <a:pos x="938" y="116"/>
                  </a:cxn>
                  <a:cxn ang="0">
                    <a:pos x="1035" y="156"/>
                  </a:cxn>
                  <a:cxn ang="0">
                    <a:pos x="1118" y="209"/>
                  </a:cxn>
                  <a:cxn ang="0">
                    <a:pos x="1173" y="263"/>
                  </a:cxn>
                  <a:cxn ang="0">
                    <a:pos x="1229" y="352"/>
                  </a:cxn>
                  <a:cxn ang="0">
                    <a:pos x="1255" y="423"/>
                  </a:cxn>
                  <a:cxn ang="0">
                    <a:pos x="1267" y="501"/>
                  </a:cxn>
                  <a:cxn ang="0">
                    <a:pos x="1263" y="602"/>
                  </a:cxn>
                  <a:cxn ang="0">
                    <a:pos x="1230" y="710"/>
                  </a:cxn>
                  <a:cxn ang="0">
                    <a:pos x="1169" y="805"/>
                  </a:cxn>
                  <a:cxn ang="0">
                    <a:pos x="1081" y="886"/>
                  </a:cxn>
                  <a:cxn ang="0">
                    <a:pos x="965" y="945"/>
                  </a:cxn>
                  <a:cxn ang="0">
                    <a:pos x="828" y="978"/>
                  </a:cxn>
                  <a:cxn ang="0">
                    <a:pos x="703" y="1081"/>
                  </a:cxn>
                  <a:cxn ang="0">
                    <a:pos x="612" y="1076"/>
                  </a:cxn>
                  <a:cxn ang="0">
                    <a:pos x="521" y="986"/>
                  </a:cxn>
                  <a:cxn ang="0">
                    <a:pos x="365" y="965"/>
                  </a:cxn>
                  <a:cxn ang="0">
                    <a:pos x="279" y="935"/>
                  </a:cxn>
                  <a:cxn ang="0">
                    <a:pos x="175" y="877"/>
                  </a:cxn>
                  <a:cxn ang="0">
                    <a:pos x="116" y="825"/>
                  </a:cxn>
                  <a:cxn ang="0">
                    <a:pos x="67" y="764"/>
                  </a:cxn>
                  <a:cxn ang="0">
                    <a:pos x="32" y="696"/>
                  </a:cxn>
                  <a:cxn ang="0">
                    <a:pos x="10" y="625"/>
                  </a:cxn>
                  <a:cxn ang="0">
                    <a:pos x="1" y="501"/>
                  </a:cxn>
                  <a:cxn ang="0">
                    <a:pos x="16" y="410"/>
                  </a:cxn>
                  <a:cxn ang="0">
                    <a:pos x="44" y="339"/>
                  </a:cxn>
                  <a:cxn ang="0">
                    <a:pos x="84" y="276"/>
                  </a:cxn>
                  <a:cxn ang="0">
                    <a:pos x="136" y="220"/>
                  </a:cxn>
                  <a:cxn ang="0">
                    <a:pos x="201" y="173"/>
                  </a:cxn>
                  <a:cxn ang="0">
                    <a:pos x="310" y="121"/>
                  </a:cxn>
                  <a:cxn ang="0">
                    <a:pos x="479" y="87"/>
                  </a:cxn>
                  <a:cxn ang="0">
                    <a:pos x="1112" y="493"/>
                  </a:cxn>
                  <a:cxn ang="0">
                    <a:pos x="1092" y="399"/>
                  </a:cxn>
                  <a:cxn ang="0">
                    <a:pos x="1052" y="313"/>
                  </a:cxn>
                  <a:cxn ang="0">
                    <a:pos x="993" y="241"/>
                  </a:cxn>
                  <a:cxn ang="0">
                    <a:pos x="913" y="185"/>
                  </a:cxn>
                  <a:cxn ang="0">
                    <a:pos x="816" y="147"/>
                  </a:cxn>
                  <a:cxn ang="0">
                    <a:pos x="703" y="136"/>
                  </a:cxn>
                  <a:cxn ang="0">
                    <a:pos x="817" y="917"/>
                  </a:cxn>
                  <a:cxn ang="0">
                    <a:pos x="940" y="864"/>
                  </a:cxn>
                  <a:cxn ang="0">
                    <a:pos x="1033" y="778"/>
                  </a:cxn>
                  <a:cxn ang="0">
                    <a:pos x="1092" y="664"/>
                  </a:cxn>
                  <a:cxn ang="0">
                    <a:pos x="1113" y="533"/>
                  </a:cxn>
                </a:cxnLst>
                <a:rect l="0" t="0" r="r" b="b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20"/>
              <p:cNvSpPr>
                <a:spLocks/>
              </p:cNvSpPr>
              <p:nvPr userDrawn="1"/>
            </p:nvSpPr>
            <p:spPr bwMode="auto">
              <a:xfrm>
                <a:off x="7335295" y="1426547"/>
                <a:ext cx="66674" cy="77685"/>
              </a:xfrm>
              <a:custGeom>
                <a:avLst/>
                <a:gdLst/>
                <a:ahLst/>
                <a:cxnLst>
                  <a:cxn ang="0">
                    <a:pos x="139" y="826"/>
                  </a:cxn>
                  <a:cxn ang="0">
                    <a:pos x="156" y="826"/>
                  </a:cxn>
                  <a:cxn ang="0">
                    <a:pos x="873" y="0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21" y="1078"/>
                  </a:cxn>
                  <a:cxn ang="0">
                    <a:pos x="903" y="1077"/>
                  </a:cxn>
                  <a:cxn ang="0">
                    <a:pos x="888" y="1076"/>
                  </a:cxn>
                  <a:cxn ang="0">
                    <a:pos x="873" y="1076"/>
                  </a:cxn>
                  <a:cxn ang="0">
                    <a:pos x="859" y="1076"/>
                  </a:cxn>
                  <a:cxn ang="0">
                    <a:pos x="843" y="1077"/>
                  </a:cxn>
                  <a:cxn ang="0">
                    <a:pos x="824" y="1078"/>
                  </a:cxn>
                  <a:cxn ang="0">
                    <a:pos x="803" y="1081"/>
                  </a:cxn>
                  <a:cxn ang="0">
                    <a:pos x="803" y="218"/>
                  </a:cxn>
                  <a:cxn ang="0">
                    <a:pos x="786" y="218"/>
                  </a:cxn>
                  <a:cxn ang="0">
                    <a:pos x="130" y="985"/>
                  </a:cxn>
                  <a:cxn ang="0">
                    <a:pos x="106" y="1011"/>
                  </a:cxn>
                  <a:cxn ang="0">
                    <a:pos x="83" y="1037"/>
                  </a:cxn>
                  <a:cxn ang="0">
                    <a:pos x="64" y="1060"/>
                  </a:cxn>
                  <a:cxn ang="0">
                    <a:pos x="49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4"/>
                  </a:cxn>
                  <a:cxn ang="0">
                    <a:pos x="45" y="5"/>
                  </a:cxn>
                  <a:cxn ang="0">
                    <a:pos x="69" y="5"/>
                  </a:cxn>
                  <a:cxn ang="0">
                    <a:pos x="139" y="0"/>
                  </a:cxn>
                  <a:cxn ang="0">
                    <a:pos x="139" y="826"/>
                  </a:cxn>
                </a:cxnLst>
                <a:rect l="0" t="0" r="r" b="b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21"/>
              <p:cNvSpPr>
                <a:spLocks/>
              </p:cNvSpPr>
              <p:nvPr userDrawn="1"/>
            </p:nvSpPr>
            <p:spPr bwMode="auto">
              <a:xfrm>
                <a:off x="7252746" y="1426547"/>
                <a:ext cx="71437" cy="77685"/>
              </a:xfrm>
              <a:custGeom>
                <a:avLst/>
                <a:gdLst/>
                <a:ahLst/>
                <a:cxnLst>
                  <a:cxn ang="0">
                    <a:pos x="251" y="523"/>
                  </a:cxn>
                  <a:cxn ang="0">
                    <a:pos x="277" y="466"/>
                  </a:cxn>
                  <a:cxn ang="0">
                    <a:pos x="302" y="407"/>
                  </a:cxn>
                  <a:cxn ang="0">
                    <a:pos x="329" y="346"/>
                  </a:cxn>
                  <a:cxn ang="0">
                    <a:pos x="366" y="260"/>
                  </a:cxn>
                  <a:cxn ang="0">
                    <a:pos x="405" y="164"/>
                  </a:cxn>
                  <a:cxn ang="0">
                    <a:pos x="437" y="86"/>
                  </a:cxn>
                  <a:cxn ang="0">
                    <a:pos x="460" y="24"/>
                  </a:cxn>
                  <a:cxn ang="0">
                    <a:pos x="543" y="0"/>
                  </a:cxn>
                  <a:cxn ang="0">
                    <a:pos x="863" y="773"/>
                  </a:cxn>
                  <a:cxn ang="0">
                    <a:pos x="912" y="888"/>
                  </a:cxn>
                  <a:cxn ang="0">
                    <a:pos x="952" y="977"/>
                  </a:cxn>
                  <a:cxn ang="0">
                    <a:pos x="980" y="1042"/>
                  </a:cxn>
                  <a:cxn ang="0">
                    <a:pos x="1000" y="1081"/>
                  </a:cxn>
                  <a:cxn ang="0">
                    <a:pos x="950" y="1077"/>
                  </a:cxn>
                  <a:cxn ang="0">
                    <a:pos x="944" y="1076"/>
                  </a:cxn>
                  <a:cxn ang="0">
                    <a:pos x="897" y="1077"/>
                  </a:cxn>
                  <a:cxn ang="0">
                    <a:pos x="846" y="1081"/>
                  </a:cxn>
                  <a:cxn ang="0">
                    <a:pos x="667" y="624"/>
                  </a:cxn>
                  <a:cxn ang="0">
                    <a:pos x="490" y="173"/>
                  </a:cxn>
                  <a:cxn ang="0">
                    <a:pos x="472" y="182"/>
                  </a:cxn>
                  <a:cxn ang="0">
                    <a:pos x="444" y="244"/>
                  </a:cxn>
                  <a:cxn ang="0">
                    <a:pos x="409" y="327"/>
                  </a:cxn>
                  <a:cxn ang="0">
                    <a:pos x="385" y="383"/>
                  </a:cxn>
                  <a:cxn ang="0">
                    <a:pos x="361" y="439"/>
                  </a:cxn>
                  <a:cxn ang="0">
                    <a:pos x="338" y="492"/>
                  </a:cxn>
                  <a:cxn ang="0">
                    <a:pos x="312" y="554"/>
                  </a:cxn>
                  <a:cxn ang="0">
                    <a:pos x="283" y="625"/>
                  </a:cxn>
                  <a:cxn ang="0">
                    <a:pos x="254" y="697"/>
                  </a:cxn>
                  <a:cxn ang="0">
                    <a:pos x="226" y="769"/>
                  </a:cxn>
                  <a:cxn ang="0">
                    <a:pos x="199" y="842"/>
                  </a:cxn>
                  <a:cxn ang="0">
                    <a:pos x="174" y="912"/>
                  </a:cxn>
                  <a:cxn ang="0">
                    <a:pos x="150" y="980"/>
                  </a:cxn>
                  <a:cxn ang="0">
                    <a:pos x="126" y="1047"/>
                  </a:cxn>
                  <a:cxn ang="0">
                    <a:pos x="84" y="1077"/>
                  </a:cxn>
                  <a:cxn ang="0">
                    <a:pos x="39" y="1077"/>
                  </a:cxn>
                  <a:cxn ang="0">
                    <a:pos x="0" y="1081"/>
                  </a:cxn>
                  <a:cxn ang="0">
                    <a:pos x="145" y="763"/>
                  </a:cxn>
                  <a:cxn ang="0">
                    <a:pos x="172" y="705"/>
                  </a:cxn>
                  <a:cxn ang="0">
                    <a:pos x="198" y="644"/>
                  </a:cxn>
                  <a:cxn ang="0">
                    <a:pos x="226" y="583"/>
                  </a:cxn>
                </a:cxnLst>
                <a:rect l="0" t="0" r="r" b="b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22"/>
              <p:cNvSpPr>
                <a:spLocks noEditPoints="1"/>
              </p:cNvSpPr>
              <p:nvPr userDrawn="1"/>
            </p:nvSpPr>
            <p:spPr bwMode="auto">
              <a:xfrm>
                <a:off x="7179722" y="1424962"/>
                <a:ext cx="71437" cy="79269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492" y="0"/>
                  </a:cxn>
                  <a:cxn ang="0">
                    <a:pos x="528" y="0"/>
                  </a:cxn>
                  <a:cxn ang="0">
                    <a:pos x="1001" y="1103"/>
                  </a:cxn>
                  <a:cxn ang="0">
                    <a:pos x="966" y="1100"/>
                  </a:cxn>
                  <a:cxn ang="0">
                    <a:pos x="957" y="1100"/>
                  </a:cxn>
                  <a:cxn ang="0">
                    <a:pos x="952" y="1100"/>
                  </a:cxn>
                  <a:cxn ang="0">
                    <a:pos x="945" y="1099"/>
                  </a:cxn>
                  <a:cxn ang="0">
                    <a:pos x="918" y="1098"/>
                  </a:cxn>
                  <a:cxn ang="0">
                    <a:pos x="893" y="1098"/>
                  </a:cxn>
                  <a:cxn ang="0">
                    <a:pos x="871" y="1099"/>
                  </a:cxn>
                  <a:cxn ang="0">
                    <a:pos x="836" y="1103"/>
                  </a:cxn>
                  <a:cxn ang="0">
                    <a:pos x="819" y="1057"/>
                  </a:cxn>
                  <a:cxn ang="0">
                    <a:pos x="805" y="1016"/>
                  </a:cxn>
                  <a:cxn ang="0">
                    <a:pos x="793" y="983"/>
                  </a:cxn>
                  <a:cxn ang="0">
                    <a:pos x="784" y="957"/>
                  </a:cxn>
                  <a:cxn ang="0">
                    <a:pos x="777" y="940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4" y="855"/>
                  </a:cxn>
                  <a:cxn ang="0">
                    <a:pos x="734" y="831"/>
                  </a:cxn>
                  <a:cxn ang="0">
                    <a:pos x="725" y="805"/>
                  </a:cxn>
                  <a:cxn ang="0">
                    <a:pos x="714" y="780"/>
                  </a:cxn>
                  <a:cxn ang="0">
                    <a:pos x="703" y="754"/>
                  </a:cxn>
                  <a:cxn ang="0">
                    <a:pos x="693" y="729"/>
                  </a:cxn>
                  <a:cxn ang="0">
                    <a:pos x="681" y="702"/>
                  </a:cxn>
                  <a:cxn ang="0">
                    <a:pos x="670" y="676"/>
                  </a:cxn>
                  <a:cxn ang="0">
                    <a:pos x="269" y="676"/>
                  </a:cxn>
                  <a:cxn ang="0">
                    <a:pos x="230" y="775"/>
                  </a:cxn>
                  <a:cxn ang="0">
                    <a:pos x="183" y="900"/>
                  </a:cxn>
                  <a:cxn ang="0">
                    <a:pos x="147" y="998"/>
                  </a:cxn>
                  <a:cxn ang="0">
                    <a:pos x="113" y="1103"/>
                  </a:cxn>
                  <a:cxn ang="0">
                    <a:pos x="89" y="1100"/>
                  </a:cxn>
                  <a:cxn ang="0">
                    <a:pos x="79" y="1100"/>
                  </a:cxn>
                  <a:cxn ang="0">
                    <a:pos x="73" y="1099"/>
                  </a:cxn>
                  <a:cxn ang="0">
                    <a:pos x="54" y="1098"/>
                  </a:cxn>
                  <a:cxn ang="0">
                    <a:pos x="37" y="1098"/>
                  </a:cxn>
                  <a:cxn ang="0">
                    <a:pos x="22" y="1099"/>
                  </a:cxn>
                  <a:cxn ang="0">
                    <a:pos x="0" y="1103"/>
                  </a:cxn>
                  <a:cxn ang="0">
                    <a:pos x="646" y="611"/>
                  </a:cxn>
                  <a:cxn ang="0">
                    <a:pos x="471" y="207"/>
                  </a:cxn>
                  <a:cxn ang="0">
                    <a:pos x="300" y="611"/>
                  </a:cxn>
                  <a:cxn ang="0">
                    <a:pos x="646" y="611"/>
                  </a:cxn>
                </a:cxnLst>
                <a:rect l="0" t="0" r="r" b="b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23"/>
              <p:cNvSpPr>
                <a:spLocks noEditPoints="1"/>
              </p:cNvSpPr>
              <p:nvPr userDrawn="1"/>
            </p:nvSpPr>
            <p:spPr bwMode="auto">
              <a:xfrm>
                <a:off x="7122572" y="1426547"/>
                <a:ext cx="49213" cy="77685"/>
              </a:xfrm>
              <a:custGeom>
                <a:avLst/>
                <a:gdLst/>
                <a:ahLst/>
                <a:cxnLst>
                  <a:cxn ang="0">
                    <a:pos x="288" y="472"/>
                  </a:cxn>
                  <a:cxn ang="0">
                    <a:pos x="386" y="452"/>
                  </a:cxn>
                  <a:cxn ang="0">
                    <a:pos x="448" y="421"/>
                  </a:cxn>
                  <a:cxn ang="0">
                    <a:pos x="489" y="380"/>
                  </a:cxn>
                  <a:cxn ang="0">
                    <a:pos x="517" y="327"/>
                  </a:cxn>
                  <a:cxn ang="0">
                    <a:pos x="530" y="267"/>
                  </a:cxn>
                  <a:cxn ang="0">
                    <a:pos x="526" y="203"/>
                  </a:cxn>
                  <a:cxn ang="0">
                    <a:pos x="505" y="148"/>
                  </a:cxn>
                  <a:cxn ang="0">
                    <a:pos x="471" y="108"/>
                  </a:cxn>
                  <a:cxn ang="0">
                    <a:pos x="423" y="82"/>
                  </a:cxn>
                  <a:cxn ang="0">
                    <a:pos x="359" y="66"/>
                  </a:cxn>
                  <a:cxn ang="0">
                    <a:pos x="283" y="60"/>
                  </a:cxn>
                  <a:cxn ang="0">
                    <a:pos x="195" y="475"/>
                  </a:cxn>
                  <a:cxn ang="0">
                    <a:pos x="0" y="0"/>
                  </a:cxn>
                  <a:cxn ang="0">
                    <a:pos x="398" y="3"/>
                  </a:cxn>
                  <a:cxn ang="0">
                    <a:pos x="491" y="17"/>
                  </a:cxn>
                  <a:cxn ang="0">
                    <a:pos x="564" y="41"/>
                  </a:cxn>
                  <a:cxn ang="0">
                    <a:pos x="618" y="78"/>
                  </a:cxn>
                  <a:cxn ang="0">
                    <a:pos x="653" y="131"/>
                  </a:cxn>
                  <a:cxn ang="0">
                    <a:pos x="667" y="199"/>
                  </a:cxn>
                  <a:cxn ang="0">
                    <a:pos x="665" y="258"/>
                  </a:cxn>
                  <a:cxn ang="0">
                    <a:pos x="654" y="306"/>
                  </a:cxn>
                  <a:cxn ang="0">
                    <a:pos x="621" y="370"/>
                  </a:cxn>
                  <a:cxn ang="0">
                    <a:pos x="581" y="416"/>
                  </a:cxn>
                  <a:cxn ang="0">
                    <a:pos x="497" y="470"/>
                  </a:cxn>
                  <a:cxn ang="0">
                    <a:pos x="430" y="499"/>
                  </a:cxn>
                  <a:cxn ang="0">
                    <a:pos x="478" y="504"/>
                  </a:cxn>
                  <a:cxn ang="0">
                    <a:pos x="532" y="519"/>
                  </a:cxn>
                  <a:cxn ang="0">
                    <a:pos x="580" y="538"/>
                  </a:cxn>
                  <a:cxn ang="0">
                    <a:pos x="622" y="566"/>
                  </a:cxn>
                  <a:cxn ang="0">
                    <a:pos x="658" y="600"/>
                  </a:cxn>
                  <a:cxn ang="0">
                    <a:pos x="687" y="644"/>
                  </a:cxn>
                  <a:cxn ang="0">
                    <a:pos x="705" y="699"/>
                  </a:cxn>
                  <a:cxn ang="0">
                    <a:pos x="708" y="767"/>
                  </a:cxn>
                  <a:cxn ang="0">
                    <a:pos x="694" y="845"/>
                  </a:cxn>
                  <a:cxn ang="0">
                    <a:pos x="663" y="914"/>
                  </a:cxn>
                  <a:cxn ang="0">
                    <a:pos x="613" y="973"/>
                  </a:cxn>
                  <a:cxn ang="0">
                    <a:pos x="555" y="1020"/>
                  </a:cxn>
                  <a:cxn ang="0">
                    <a:pos x="510" y="1042"/>
                  </a:cxn>
                  <a:cxn ang="0">
                    <a:pos x="443" y="1061"/>
                  </a:cxn>
                  <a:cxn ang="0">
                    <a:pos x="234" y="536"/>
                  </a:cxn>
                  <a:cxn ang="0">
                    <a:pos x="315" y="1018"/>
                  </a:cxn>
                  <a:cxn ang="0">
                    <a:pos x="386" y="1006"/>
                  </a:cxn>
                  <a:cxn ang="0">
                    <a:pos x="447" y="980"/>
                  </a:cxn>
                  <a:cxn ang="0">
                    <a:pos x="498" y="938"/>
                  </a:cxn>
                  <a:cxn ang="0">
                    <a:pos x="534" y="884"/>
                  </a:cxn>
                  <a:cxn ang="0">
                    <a:pos x="555" y="824"/>
                  </a:cxn>
                  <a:cxn ang="0">
                    <a:pos x="559" y="751"/>
                  </a:cxn>
                  <a:cxn ang="0">
                    <a:pos x="545" y="676"/>
                  </a:cxn>
                  <a:cxn ang="0">
                    <a:pos x="510" y="620"/>
                  </a:cxn>
                  <a:cxn ang="0">
                    <a:pos x="458" y="578"/>
                  </a:cxn>
                  <a:cxn ang="0">
                    <a:pos x="389" y="553"/>
                  </a:cxn>
                  <a:cxn ang="0">
                    <a:pos x="306" y="539"/>
                  </a:cxn>
                </a:cxnLst>
                <a:rect l="0" t="0" r="r" b="b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24"/>
              <p:cNvSpPr>
                <a:spLocks/>
              </p:cNvSpPr>
              <p:nvPr userDrawn="1"/>
            </p:nvSpPr>
            <p:spPr bwMode="auto">
              <a:xfrm>
                <a:off x="7052723" y="1426547"/>
                <a:ext cx="57149" cy="77685"/>
              </a:xfrm>
              <a:custGeom>
                <a:avLst/>
                <a:gdLst/>
                <a:ahLst/>
                <a:cxnLst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4"/>
                  </a:cxn>
                  <a:cxn ang="0">
                    <a:pos x="70" y="5"/>
                  </a:cxn>
                  <a:cxn ang="0">
                    <a:pos x="98" y="4"/>
                  </a:cxn>
                  <a:cxn ang="0">
                    <a:pos x="140" y="0"/>
                  </a:cxn>
                  <a:cxn ang="0">
                    <a:pos x="140" y="489"/>
                  </a:cxn>
                  <a:cxn ang="0">
                    <a:pos x="144" y="491"/>
                  </a:cxn>
                  <a:cxn ang="0">
                    <a:pos x="147" y="492"/>
                  </a:cxn>
                  <a:cxn ang="0">
                    <a:pos x="154" y="491"/>
                  </a:cxn>
                  <a:cxn ang="0">
                    <a:pos x="161" y="489"/>
                  </a:cxn>
                  <a:cxn ang="0">
                    <a:pos x="170" y="485"/>
                  </a:cxn>
                  <a:cxn ang="0">
                    <a:pos x="179" y="480"/>
                  </a:cxn>
                  <a:cxn ang="0">
                    <a:pos x="187" y="473"/>
                  </a:cxn>
                  <a:cxn ang="0">
                    <a:pos x="194" y="467"/>
                  </a:cxn>
                  <a:cxn ang="0">
                    <a:pos x="203" y="459"/>
                  </a:cxn>
                  <a:cxn ang="0">
                    <a:pos x="213" y="451"/>
                  </a:cxn>
                  <a:cxn ang="0">
                    <a:pos x="224" y="440"/>
                  </a:cxn>
                  <a:cxn ang="0">
                    <a:pos x="235" y="430"/>
                  </a:cxn>
                  <a:cxn ang="0">
                    <a:pos x="248" y="417"/>
                  </a:cxn>
                  <a:cxn ang="0">
                    <a:pos x="263" y="402"/>
                  </a:cxn>
                  <a:cxn ang="0">
                    <a:pos x="651" y="0"/>
                  </a:cxn>
                  <a:cxn ang="0">
                    <a:pos x="685" y="4"/>
                  </a:cxn>
                  <a:cxn ang="0">
                    <a:pos x="714" y="5"/>
                  </a:cxn>
                  <a:cxn ang="0">
                    <a:pos x="738" y="4"/>
                  </a:cxn>
                  <a:cxn ang="0">
                    <a:pos x="774" y="0"/>
                  </a:cxn>
                  <a:cxn ang="0">
                    <a:pos x="417" y="346"/>
                  </a:cxn>
                  <a:cxn ang="0">
                    <a:pos x="283" y="481"/>
                  </a:cxn>
                  <a:cxn ang="0">
                    <a:pos x="416" y="632"/>
                  </a:cxn>
                  <a:cxn ang="0">
                    <a:pos x="569" y="803"/>
                  </a:cxn>
                  <a:cxn ang="0">
                    <a:pos x="666" y="916"/>
                  </a:cxn>
                  <a:cxn ang="0">
                    <a:pos x="794" y="1074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3" y="1078"/>
                  </a:cxn>
                  <a:cxn ang="0">
                    <a:pos x="734" y="1077"/>
                  </a:cxn>
                  <a:cxn ang="0">
                    <a:pos x="708" y="1076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2" y="1002"/>
                  </a:cxn>
                  <a:cxn ang="0">
                    <a:pos x="535" y="968"/>
                  </a:cxn>
                  <a:cxn ang="0">
                    <a:pos x="511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6" y="528"/>
                  </a:cxn>
                  <a:cxn ang="0">
                    <a:pos x="150" y="527"/>
                  </a:cxn>
                  <a:cxn ang="0">
                    <a:pos x="144" y="526"/>
                  </a:cxn>
                  <a:cxn ang="0">
                    <a:pos x="143" y="527"/>
                  </a:cxn>
                  <a:cxn ang="0">
                    <a:pos x="141" y="527"/>
                  </a:cxn>
                  <a:cxn ang="0">
                    <a:pos x="141" y="528"/>
                  </a:cxn>
                  <a:cxn ang="0">
                    <a:pos x="140" y="531"/>
                  </a:cxn>
                  <a:cxn ang="0">
                    <a:pos x="140" y="1081"/>
                  </a:cxn>
                  <a:cxn ang="0">
                    <a:pos x="112" y="1078"/>
                  </a:cxn>
                  <a:cxn ang="0">
                    <a:pos x="100" y="1078"/>
                  </a:cxn>
                  <a:cxn ang="0">
                    <a:pos x="91" y="1077"/>
                  </a:cxn>
                  <a:cxn ang="0">
                    <a:pos x="70" y="1076"/>
                  </a:cxn>
                  <a:cxn ang="0">
                    <a:pos x="38" y="1077"/>
                  </a:cxn>
                  <a:cxn ang="0">
                    <a:pos x="0" y="1081"/>
                  </a:cxn>
                </a:cxnLst>
                <a:rect l="0" t="0" r="r" b="b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25"/>
              <p:cNvSpPr>
                <a:spLocks/>
              </p:cNvSpPr>
              <p:nvPr userDrawn="1"/>
            </p:nvSpPr>
            <p:spPr bwMode="auto">
              <a:xfrm>
                <a:off x="7917903" y="962028"/>
                <a:ext cx="46037" cy="11097"/>
              </a:xfrm>
              <a:custGeom>
                <a:avLst/>
                <a:gdLst/>
                <a:ahLst/>
                <a:cxnLst>
                  <a:cxn ang="0">
                    <a:pos x="345" y="78"/>
                  </a:cxn>
                  <a:cxn ang="0">
                    <a:pos x="384" y="75"/>
                  </a:cxn>
                  <a:cxn ang="0">
                    <a:pos x="423" y="71"/>
                  </a:cxn>
                  <a:cxn ang="0">
                    <a:pos x="461" y="63"/>
                  </a:cxn>
                  <a:cxn ang="0">
                    <a:pos x="497" y="53"/>
                  </a:cxn>
                  <a:cxn ang="0">
                    <a:pos x="532" y="41"/>
                  </a:cxn>
                  <a:cxn ang="0">
                    <a:pos x="564" y="26"/>
                  </a:cxn>
                  <a:cxn ang="0">
                    <a:pos x="597" y="9"/>
                  </a:cxn>
                  <a:cxn ang="0">
                    <a:pos x="649" y="62"/>
                  </a:cxn>
                  <a:cxn ang="0">
                    <a:pos x="613" y="84"/>
                  </a:cxn>
                  <a:cxn ang="0">
                    <a:pos x="576" y="102"/>
                  </a:cxn>
                  <a:cxn ang="0">
                    <a:pos x="537" y="117"/>
                  </a:cxn>
                  <a:cxn ang="0">
                    <a:pos x="496" y="129"/>
                  </a:cxn>
                  <a:cxn ang="0">
                    <a:pos x="453" y="140"/>
                  </a:cxn>
                  <a:cxn ang="0">
                    <a:pos x="411" y="147"/>
                  </a:cxn>
                  <a:cxn ang="0">
                    <a:pos x="368" y="153"/>
                  </a:cxn>
                  <a:cxn ang="0">
                    <a:pos x="325" y="154"/>
                  </a:cxn>
                  <a:cxn ang="0">
                    <a:pos x="282" y="153"/>
                  </a:cxn>
                  <a:cxn ang="0">
                    <a:pos x="240" y="148"/>
                  </a:cxn>
                  <a:cxn ang="0">
                    <a:pos x="199" y="141"/>
                  </a:cxn>
                  <a:cxn ang="0">
                    <a:pos x="158" y="131"/>
                  </a:cxn>
                  <a:cxn ang="0">
                    <a:pos x="117" y="119"/>
                  </a:cxn>
                  <a:cxn ang="0">
                    <a:pos x="77" y="104"/>
                  </a:cxn>
                  <a:cxn ang="0">
                    <a:pos x="38" y="86"/>
                  </a:cxn>
                  <a:cxn ang="0">
                    <a:pos x="0" y="65"/>
                  </a:cxn>
                  <a:cxn ang="0">
                    <a:pos x="56" y="9"/>
                  </a:cxn>
                  <a:cxn ang="0">
                    <a:pos x="88" y="26"/>
                  </a:cxn>
                  <a:cxn ang="0">
                    <a:pos x="119" y="41"/>
                  </a:cxn>
                  <a:cxn ang="0">
                    <a:pos x="154" y="53"/>
                  </a:cxn>
                  <a:cxn ang="0">
                    <a:pos x="189" y="63"/>
                  </a:cxn>
                  <a:cxn ang="0">
                    <a:pos x="226" y="71"/>
                  </a:cxn>
                  <a:cxn ang="0">
                    <a:pos x="265" y="75"/>
                  </a:cxn>
                  <a:cxn ang="0">
                    <a:pos x="305" y="78"/>
                  </a:cxn>
                </a:cxnLst>
                <a:rect l="0" t="0" r="r" b="b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Freeform 26"/>
              <p:cNvSpPr>
                <a:spLocks/>
              </p:cNvSpPr>
              <p:nvPr userDrawn="1"/>
            </p:nvSpPr>
            <p:spPr bwMode="auto">
              <a:xfrm>
                <a:off x="7906790" y="974712"/>
                <a:ext cx="68262" cy="79269"/>
              </a:xfrm>
              <a:custGeom>
                <a:avLst/>
                <a:gdLst/>
                <a:ahLst/>
                <a:cxnLst>
                  <a:cxn ang="0">
                    <a:pos x="941" y="0"/>
                  </a:cxn>
                  <a:cxn ang="0">
                    <a:pos x="941" y="1080"/>
                  </a:cxn>
                  <a:cxn ang="0">
                    <a:pos x="922" y="1077"/>
                  </a:cxn>
                  <a:cxn ang="0">
                    <a:pos x="904" y="1075"/>
                  </a:cxn>
                  <a:cxn ang="0">
                    <a:pos x="888" y="1075"/>
                  </a:cxn>
                  <a:cxn ang="0">
                    <a:pos x="873" y="1074"/>
                  </a:cxn>
                  <a:cxn ang="0">
                    <a:pos x="860" y="1075"/>
                  </a:cxn>
                  <a:cxn ang="0">
                    <a:pos x="843" y="1075"/>
                  </a:cxn>
                  <a:cxn ang="0">
                    <a:pos x="824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7" y="218"/>
                  </a:cxn>
                  <a:cxn ang="0">
                    <a:pos x="549" y="495"/>
                  </a:cxn>
                  <a:cxn ang="0">
                    <a:pos x="219" y="880"/>
                  </a:cxn>
                  <a:cxn ang="0">
                    <a:pos x="48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30" y="3"/>
                  </a:cxn>
                  <a:cxn ang="0">
                    <a:pos x="48" y="3"/>
                  </a:cxn>
                  <a:cxn ang="0">
                    <a:pos x="70" y="3"/>
                  </a:cxn>
                  <a:cxn ang="0">
                    <a:pos x="91" y="3"/>
                  </a:cxn>
                  <a:cxn ang="0">
                    <a:pos x="110" y="3"/>
                  </a:cxn>
                  <a:cxn ang="0">
                    <a:pos x="126" y="1"/>
                  </a:cxn>
                  <a:cxn ang="0">
                    <a:pos x="139" y="0"/>
                  </a:cxn>
                  <a:cxn ang="0">
                    <a:pos x="139" y="824"/>
                  </a:cxn>
                  <a:cxn ang="0">
                    <a:pos x="155" y="823"/>
                  </a:cxn>
                  <a:cxn ang="0">
                    <a:pos x="873" y="0"/>
                  </a:cxn>
                  <a:cxn ang="0">
                    <a:pos x="941" y="0"/>
                  </a:cxn>
                </a:cxnLst>
                <a:rect l="0" t="0" r="r" b="b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7"/>
              <p:cNvSpPr>
                <a:spLocks/>
              </p:cNvSpPr>
              <p:nvPr userDrawn="1"/>
            </p:nvSpPr>
            <p:spPr bwMode="auto">
              <a:xfrm>
                <a:off x="7819479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53" y="824"/>
                  </a:cxn>
                  <a:cxn ang="0">
                    <a:pos x="870" y="0"/>
                  </a:cxn>
                  <a:cxn ang="0">
                    <a:pos x="939" y="0"/>
                  </a:cxn>
                  <a:cxn ang="0">
                    <a:pos x="939" y="1080"/>
                  </a:cxn>
                  <a:cxn ang="0">
                    <a:pos x="920" y="1077"/>
                  </a:cxn>
                  <a:cxn ang="0">
                    <a:pos x="901" y="1075"/>
                  </a:cxn>
                  <a:cxn ang="0">
                    <a:pos x="885" y="1075"/>
                  </a:cxn>
                  <a:cxn ang="0">
                    <a:pos x="870" y="1074"/>
                  </a:cxn>
                  <a:cxn ang="0">
                    <a:pos x="858" y="1075"/>
                  </a:cxn>
                  <a:cxn ang="0">
                    <a:pos x="842" y="1075"/>
                  </a:cxn>
                  <a:cxn ang="0">
                    <a:pos x="823" y="1077"/>
                  </a:cxn>
                  <a:cxn ang="0">
                    <a:pos x="802" y="1080"/>
                  </a:cxn>
                  <a:cxn ang="0">
                    <a:pos x="802" y="218"/>
                  </a:cxn>
                  <a:cxn ang="0">
                    <a:pos x="786" y="218"/>
                  </a:cxn>
                  <a:cxn ang="0">
                    <a:pos x="128" y="984"/>
                  </a:cxn>
                  <a:cxn ang="0">
                    <a:pos x="103" y="1011"/>
                  </a:cxn>
                  <a:cxn ang="0">
                    <a:pos x="82" y="1035"/>
                  </a:cxn>
                  <a:cxn ang="0">
                    <a:pos x="63" y="1058"/>
                  </a:cxn>
                  <a:cxn ang="0">
                    <a:pos x="47" y="1080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24" y="3"/>
                  </a:cxn>
                  <a:cxn ang="0">
                    <a:pos x="43" y="3"/>
                  </a:cxn>
                  <a:cxn ang="0">
                    <a:pos x="67" y="3"/>
                  </a:cxn>
                  <a:cxn ang="0">
                    <a:pos x="137" y="0"/>
                  </a:cxn>
                  <a:cxn ang="0">
                    <a:pos x="137" y="824"/>
                  </a:cxn>
                  <a:cxn ang="0">
                    <a:pos x="153" y="824"/>
                  </a:cxn>
                </a:cxnLst>
                <a:rect l="0" t="0" r="r" b="b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8"/>
              <p:cNvSpPr>
                <a:spLocks/>
              </p:cNvSpPr>
              <p:nvPr userDrawn="1"/>
            </p:nvSpPr>
            <p:spPr bwMode="auto">
              <a:xfrm>
                <a:off x="7749629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8" y="530"/>
                  </a:cxn>
                  <a:cxn ang="0">
                    <a:pos x="138" y="1081"/>
                  </a:cxn>
                  <a:cxn ang="0">
                    <a:pos x="111" y="1078"/>
                  </a:cxn>
                  <a:cxn ang="0">
                    <a:pos x="98" y="1077"/>
                  </a:cxn>
                  <a:cxn ang="0">
                    <a:pos x="91" y="1077"/>
                  </a:cxn>
                  <a:cxn ang="0">
                    <a:pos x="69" y="1075"/>
                  </a:cxn>
                  <a:cxn ang="0">
                    <a:pos x="38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40" y="3"/>
                  </a:cxn>
                  <a:cxn ang="0">
                    <a:pos x="69" y="4"/>
                  </a:cxn>
                  <a:cxn ang="0">
                    <a:pos x="96" y="3"/>
                  </a:cxn>
                  <a:cxn ang="0">
                    <a:pos x="138" y="1"/>
                  </a:cxn>
                  <a:cxn ang="0">
                    <a:pos x="138" y="488"/>
                  </a:cxn>
                  <a:cxn ang="0">
                    <a:pos x="143" y="490"/>
                  </a:cxn>
                  <a:cxn ang="0">
                    <a:pos x="146" y="491"/>
                  </a:cxn>
                  <a:cxn ang="0">
                    <a:pos x="153" y="490"/>
                  </a:cxn>
                  <a:cxn ang="0">
                    <a:pos x="161" y="488"/>
                  </a:cxn>
                  <a:cxn ang="0">
                    <a:pos x="169" y="484"/>
                  </a:cxn>
                  <a:cxn ang="0">
                    <a:pos x="179" y="479"/>
                  </a:cxn>
                  <a:cxn ang="0">
                    <a:pos x="185" y="473"/>
                  </a:cxn>
                  <a:cxn ang="0">
                    <a:pos x="193" y="466"/>
                  </a:cxn>
                  <a:cxn ang="0">
                    <a:pos x="203" y="459"/>
                  </a:cxn>
                  <a:cxn ang="0">
                    <a:pos x="213" y="450"/>
                  </a:cxn>
                  <a:cxn ang="0">
                    <a:pos x="223" y="440"/>
                  </a:cxn>
                  <a:cxn ang="0">
                    <a:pos x="235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0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8" y="3"/>
                  </a:cxn>
                  <a:cxn ang="0">
                    <a:pos x="774" y="0"/>
                  </a:cxn>
                  <a:cxn ang="0">
                    <a:pos x="416" y="345"/>
                  </a:cxn>
                  <a:cxn ang="0">
                    <a:pos x="281" y="480"/>
                  </a:cxn>
                  <a:cxn ang="0">
                    <a:pos x="415" y="630"/>
                  </a:cxn>
                  <a:cxn ang="0">
                    <a:pos x="568" y="804"/>
                  </a:cxn>
                  <a:cxn ang="0">
                    <a:pos x="666" y="915"/>
                  </a:cxn>
                  <a:cxn ang="0">
                    <a:pos x="792" y="1073"/>
                  </a:cxn>
                  <a:cxn ang="0">
                    <a:pos x="792" y="1081"/>
                  </a:cxn>
                  <a:cxn ang="0">
                    <a:pos x="758" y="1078"/>
                  </a:cxn>
                  <a:cxn ang="0">
                    <a:pos x="747" y="1078"/>
                  </a:cxn>
                  <a:cxn ang="0">
                    <a:pos x="742" y="1077"/>
                  </a:cxn>
                  <a:cxn ang="0">
                    <a:pos x="733" y="1077"/>
                  </a:cxn>
                  <a:cxn ang="0">
                    <a:pos x="706" y="1075"/>
                  </a:cxn>
                  <a:cxn ang="0">
                    <a:pos x="666" y="1077"/>
                  </a:cxn>
                  <a:cxn ang="0">
                    <a:pos x="617" y="1081"/>
                  </a:cxn>
                  <a:cxn ang="0">
                    <a:pos x="589" y="1039"/>
                  </a:cxn>
                  <a:cxn ang="0">
                    <a:pos x="560" y="1001"/>
                  </a:cxn>
                  <a:cxn ang="0">
                    <a:pos x="535" y="967"/>
                  </a:cxn>
                  <a:cxn ang="0">
                    <a:pos x="509" y="937"/>
                  </a:cxn>
                  <a:cxn ang="0">
                    <a:pos x="166" y="535"/>
                  </a:cxn>
                  <a:cxn ang="0">
                    <a:pos x="161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3" y="526"/>
                  </a:cxn>
                  <a:cxn ang="0">
                    <a:pos x="139" y="528"/>
                  </a:cxn>
                  <a:cxn ang="0">
                    <a:pos x="139" y="529"/>
                  </a:cxn>
                  <a:cxn ang="0">
                    <a:pos x="138" y="530"/>
                  </a:cxn>
                </a:cxnLst>
                <a:rect l="0" t="0" r="r" b="b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9"/>
              <p:cNvSpPr>
                <a:spLocks/>
              </p:cNvSpPr>
              <p:nvPr userDrawn="1"/>
            </p:nvSpPr>
            <p:spPr bwMode="auto">
              <a:xfrm>
                <a:off x="7668667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15" y="708"/>
                  </a:cxn>
                  <a:cxn ang="0">
                    <a:pos x="0" y="589"/>
                  </a:cxn>
                  <a:cxn ang="0">
                    <a:pos x="2" y="494"/>
                  </a:cxn>
                  <a:cxn ang="0">
                    <a:pos x="14" y="415"/>
                  </a:cxn>
                  <a:cxn ang="0">
                    <a:pos x="35" y="341"/>
                  </a:cxn>
                  <a:cxn ang="0">
                    <a:pos x="67" y="273"/>
                  </a:cxn>
                  <a:cxn ang="0">
                    <a:pos x="108" y="212"/>
                  </a:cxn>
                  <a:cxn ang="0">
                    <a:pos x="156" y="159"/>
                  </a:cxn>
                  <a:cxn ang="0">
                    <a:pos x="212" y="113"/>
                  </a:cxn>
                  <a:cxn ang="0">
                    <a:pos x="275" y="75"/>
                  </a:cxn>
                  <a:cxn ang="0">
                    <a:pos x="343" y="44"/>
                  </a:cxn>
                  <a:cxn ang="0">
                    <a:pos x="417" y="21"/>
                  </a:cxn>
                  <a:cxn ang="0">
                    <a:pos x="493" y="6"/>
                  </a:cxn>
                  <a:cxn ang="0">
                    <a:pos x="572" y="0"/>
                  </a:cxn>
                  <a:cxn ang="0">
                    <a:pos x="680" y="4"/>
                  </a:cxn>
                  <a:cxn ang="0">
                    <a:pos x="796" y="25"/>
                  </a:cxn>
                  <a:cxn ang="0">
                    <a:pos x="906" y="61"/>
                  </a:cxn>
                  <a:cxn ang="0">
                    <a:pos x="906" y="159"/>
                  </a:cxn>
                  <a:cxn ang="0">
                    <a:pos x="865" y="171"/>
                  </a:cxn>
                  <a:cxn ang="0">
                    <a:pos x="784" y="113"/>
                  </a:cxn>
                  <a:cxn ang="0">
                    <a:pos x="692" y="75"/>
                  </a:cxn>
                  <a:cxn ang="0">
                    <a:pos x="623" y="61"/>
                  </a:cxn>
                  <a:cxn ang="0">
                    <a:pos x="553" y="60"/>
                  </a:cxn>
                  <a:cxn ang="0">
                    <a:pos x="490" y="69"/>
                  </a:cxn>
                  <a:cxn ang="0">
                    <a:pos x="430" y="86"/>
                  </a:cxn>
                  <a:cxn ang="0">
                    <a:pos x="376" y="111"/>
                  </a:cxn>
                  <a:cxn ang="0">
                    <a:pos x="328" y="144"/>
                  </a:cxn>
                  <a:cxn ang="0">
                    <a:pos x="285" y="184"/>
                  </a:cxn>
                  <a:cxn ang="0">
                    <a:pos x="232" y="257"/>
                  </a:cxn>
                  <a:cxn ang="0">
                    <a:pos x="182" y="372"/>
                  </a:cxn>
                  <a:cxn ang="0">
                    <a:pos x="157" y="497"/>
                  </a:cxn>
                  <a:cxn ang="0">
                    <a:pos x="158" y="635"/>
                  </a:cxn>
                  <a:cxn ang="0">
                    <a:pos x="183" y="765"/>
                  </a:cxn>
                  <a:cxn ang="0">
                    <a:pos x="236" y="877"/>
                  </a:cxn>
                  <a:cxn ang="0">
                    <a:pos x="312" y="964"/>
                  </a:cxn>
                  <a:cxn ang="0">
                    <a:pos x="382" y="1013"/>
                  </a:cxn>
                  <a:cxn ang="0">
                    <a:pos x="460" y="1045"/>
                  </a:cxn>
                  <a:cxn ang="0">
                    <a:pos x="576" y="1060"/>
                  </a:cxn>
                  <a:cxn ang="0">
                    <a:pos x="652" y="1055"/>
                  </a:cxn>
                  <a:cxn ang="0">
                    <a:pos x="723" y="1037"/>
                  </a:cxn>
                  <a:cxn ang="0">
                    <a:pos x="837" y="985"/>
                  </a:cxn>
                  <a:cxn ang="0">
                    <a:pos x="911" y="934"/>
                  </a:cxn>
                  <a:cxn ang="0">
                    <a:pos x="825" y="1073"/>
                  </a:cxn>
                  <a:cxn ang="0">
                    <a:pos x="712" y="1107"/>
                  </a:cxn>
                  <a:cxn ang="0">
                    <a:pos x="586" y="1122"/>
                  </a:cxn>
                  <a:cxn ang="0">
                    <a:pos x="461" y="1116"/>
                  </a:cxn>
                  <a:cxn ang="0">
                    <a:pos x="349" y="1092"/>
                  </a:cxn>
                  <a:cxn ang="0">
                    <a:pos x="249" y="1049"/>
                  </a:cxn>
                  <a:cxn ang="0">
                    <a:pos x="167" y="988"/>
                  </a:cxn>
                  <a:cxn ang="0">
                    <a:pos x="99" y="910"/>
                  </a:cxn>
                  <a:cxn ang="0">
                    <a:pos x="48" y="816"/>
                  </a:cxn>
                </a:cxnLst>
                <a:rect l="0" t="0" r="r" b="b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30"/>
              <p:cNvSpPr>
                <a:spLocks noEditPoints="1"/>
              </p:cNvSpPr>
              <p:nvPr userDrawn="1"/>
            </p:nvSpPr>
            <p:spPr bwMode="auto">
              <a:xfrm>
                <a:off x="7609931" y="974712"/>
                <a:ext cx="49212" cy="79269"/>
              </a:xfrm>
              <a:custGeom>
                <a:avLst/>
                <a:gdLst/>
                <a:ahLst/>
                <a:cxnLst>
                  <a:cxn ang="0">
                    <a:pos x="280" y="60"/>
                  </a:cxn>
                  <a:cxn ang="0">
                    <a:pos x="139" y="60"/>
                  </a:cxn>
                  <a:cxn ang="0">
                    <a:pos x="216" y="525"/>
                  </a:cxn>
                  <a:cxn ang="0">
                    <a:pos x="246" y="522"/>
                  </a:cxn>
                  <a:cxn ang="0">
                    <a:pos x="283" y="521"/>
                  </a:cxn>
                  <a:cxn ang="0">
                    <a:pos x="332" y="516"/>
                  </a:cxn>
                  <a:cxn ang="0">
                    <a:pos x="382" y="502"/>
                  </a:cxn>
                  <a:cxn ang="0">
                    <a:pos x="427" y="480"/>
                  </a:cxn>
                  <a:cxn ang="0">
                    <a:pos x="466" y="452"/>
                  </a:cxn>
                  <a:cxn ang="0">
                    <a:pos x="497" y="418"/>
                  </a:cxn>
                  <a:cxn ang="0">
                    <a:pos x="520" y="378"/>
                  </a:cxn>
                  <a:cxn ang="0">
                    <a:pos x="536" y="333"/>
                  </a:cxn>
                  <a:cxn ang="0">
                    <a:pos x="543" y="283"/>
                  </a:cxn>
                  <a:cxn ang="0">
                    <a:pos x="542" y="240"/>
                  </a:cxn>
                  <a:cxn ang="0">
                    <a:pos x="537" y="203"/>
                  </a:cxn>
                  <a:cxn ang="0">
                    <a:pos x="525" y="168"/>
                  </a:cxn>
                  <a:cxn ang="0">
                    <a:pos x="507" y="137"/>
                  </a:cxn>
                  <a:cxn ang="0">
                    <a:pos x="485" y="110"/>
                  </a:cxn>
                  <a:cxn ang="0">
                    <a:pos x="457" y="89"/>
                  </a:cxn>
                  <a:cxn ang="0">
                    <a:pos x="422" y="74"/>
                  </a:cxn>
                  <a:cxn ang="0">
                    <a:pos x="380" y="65"/>
                  </a:cxn>
                  <a:cxn ang="0">
                    <a:pos x="351" y="63"/>
                  </a:cxn>
                  <a:cxn ang="0">
                    <a:pos x="310" y="586"/>
                  </a:cxn>
                  <a:cxn ang="0">
                    <a:pos x="272" y="588"/>
                  </a:cxn>
                  <a:cxn ang="0">
                    <a:pos x="240" y="588"/>
                  </a:cxn>
                  <a:cxn ang="0">
                    <a:pos x="220" y="586"/>
                  </a:cxn>
                  <a:cxn ang="0">
                    <a:pos x="183" y="584"/>
                  </a:cxn>
                  <a:cxn ang="0">
                    <a:pos x="111" y="1077"/>
                  </a:cxn>
                  <a:cxn ang="0">
                    <a:pos x="70" y="1074"/>
                  </a:cxn>
                  <a:cxn ang="0">
                    <a:pos x="0" y="0"/>
                  </a:cxn>
                  <a:cxn ang="0">
                    <a:pos x="354" y="1"/>
                  </a:cxn>
                  <a:cxn ang="0">
                    <a:pos x="447" y="10"/>
                  </a:cxn>
                  <a:cxn ang="0">
                    <a:pos x="523" y="24"/>
                  </a:cxn>
                  <a:cxn ang="0">
                    <a:pos x="582" y="47"/>
                  </a:cxn>
                  <a:cxn ang="0">
                    <a:pos x="627" y="79"/>
                  </a:cxn>
                  <a:cxn ang="0">
                    <a:pos x="659" y="120"/>
                  </a:cxn>
                  <a:cxn ang="0">
                    <a:pos x="679" y="172"/>
                  </a:cxn>
                  <a:cxn ang="0">
                    <a:pos x="688" y="235"/>
                  </a:cxn>
                  <a:cxn ang="0">
                    <a:pos x="685" y="304"/>
                  </a:cxn>
                  <a:cxn ang="0">
                    <a:pos x="674" y="364"/>
                  </a:cxn>
                  <a:cxn ang="0">
                    <a:pos x="652" y="416"/>
                  </a:cxn>
                  <a:cxn ang="0">
                    <a:pos x="619" y="460"/>
                  </a:cxn>
                  <a:cxn ang="0">
                    <a:pos x="575" y="497"/>
                  </a:cxn>
                  <a:cxn ang="0">
                    <a:pos x="521" y="528"/>
                  </a:cxn>
                  <a:cxn ang="0">
                    <a:pos x="457" y="553"/>
                  </a:cxn>
                  <a:cxn ang="0">
                    <a:pos x="379" y="574"/>
                  </a:cxn>
                  <a:cxn ang="0">
                    <a:pos x="334" y="584"/>
                  </a:cxn>
                </a:cxnLst>
                <a:rect l="0" t="0" r="r" b="b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31"/>
              <p:cNvSpPr>
                <a:spLocks noEditPoints="1"/>
              </p:cNvSpPr>
              <p:nvPr userDrawn="1"/>
            </p:nvSpPr>
            <p:spPr bwMode="auto">
              <a:xfrm>
                <a:off x="7532143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203" y="51"/>
                  </a:cxn>
                  <a:cxn ang="0">
                    <a:pos x="228" y="38"/>
                  </a:cxn>
                  <a:cxn ang="0">
                    <a:pos x="255" y="28"/>
                  </a:cxn>
                  <a:cxn ang="0">
                    <a:pos x="285" y="18"/>
                  </a:cxn>
                  <a:cxn ang="0">
                    <a:pos x="318" y="11"/>
                  </a:cxn>
                  <a:cxn ang="0">
                    <a:pos x="355" y="5"/>
                  </a:cxn>
                  <a:cxn ang="0">
                    <a:pos x="414" y="1"/>
                  </a:cxn>
                  <a:cxn ang="0">
                    <a:pos x="791" y="0"/>
                  </a:cxn>
                  <a:cxn ang="0">
                    <a:pos x="765" y="1077"/>
                  </a:cxn>
                  <a:cxn ang="0">
                    <a:pos x="746" y="1076"/>
                  </a:cxn>
                  <a:cxn ang="0">
                    <a:pos x="700" y="1076"/>
                  </a:cxn>
                  <a:cxn ang="0">
                    <a:pos x="653" y="1080"/>
                  </a:cxn>
                  <a:cxn ang="0">
                    <a:pos x="592" y="552"/>
                  </a:cxn>
                  <a:cxn ang="0">
                    <a:pos x="282" y="944"/>
                  </a:cxn>
                  <a:cxn ang="0">
                    <a:pos x="144" y="1076"/>
                  </a:cxn>
                  <a:cxn ang="0">
                    <a:pos x="125" y="1076"/>
                  </a:cxn>
                  <a:cxn ang="0">
                    <a:pos x="92" y="1074"/>
                  </a:cxn>
                  <a:cxn ang="0">
                    <a:pos x="38" y="1077"/>
                  </a:cxn>
                  <a:cxn ang="0">
                    <a:pos x="31" y="1040"/>
                  </a:cxn>
                  <a:cxn ang="0">
                    <a:pos x="431" y="540"/>
                  </a:cxn>
                  <a:cxn ang="0">
                    <a:pos x="366" y="524"/>
                  </a:cxn>
                  <a:cxn ang="0">
                    <a:pos x="306" y="502"/>
                  </a:cxn>
                  <a:cxn ang="0">
                    <a:pos x="251" y="475"/>
                  </a:cxn>
                  <a:cxn ang="0">
                    <a:pos x="202" y="441"/>
                  </a:cxn>
                  <a:cxn ang="0">
                    <a:pos x="180" y="420"/>
                  </a:cxn>
                  <a:cxn ang="0">
                    <a:pos x="160" y="399"/>
                  </a:cxn>
                  <a:cxn ang="0">
                    <a:pos x="144" y="377"/>
                  </a:cxn>
                  <a:cxn ang="0">
                    <a:pos x="131" y="352"/>
                  </a:cxn>
                  <a:cxn ang="0">
                    <a:pos x="121" y="327"/>
                  </a:cxn>
                  <a:cxn ang="0">
                    <a:pos x="113" y="299"/>
                  </a:cxn>
                  <a:cxn ang="0">
                    <a:pos x="109" y="270"/>
                  </a:cxn>
                  <a:cxn ang="0">
                    <a:pos x="107" y="240"/>
                  </a:cxn>
                  <a:cxn ang="0">
                    <a:pos x="109" y="210"/>
                  </a:cxn>
                  <a:cxn ang="0">
                    <a:pos x="112" y="183"/>
                  </a:cxn>
                  <a:cxn ang="0">
                    <a:pos x="119" y="157"/>
                  </a:cxn>
                  <a:cxn ang="0">
                    <a:pos x="129" y="134"/>
                  </a:cxn>
                  <a:cxn ang="0">
                    <a:pos x="141" y="113"/>
                  </a:cxn>
                  <a:cxn ang="0">
                    <a:pos x="156" y="92"/>
                  </a:cxn>
                  <a:cxn ang="0">
                    <a:pos x="172" y="74"/>
                  </a:cxn>
                  <a:cxn ang="0">
                    <a:pos x="192" y="58"/>
                  </a:cxn>
                  <a:cxn ang="0">
                    <a:pos x="653" y="57"/>
                  </a:cxn>
                  <a:cxn ang="0">
                    <a:pos x="519" y="54"/>
                  </a:cxn>
                  <a:cxn ang="0">
                    <a:pos x="458" y="56"/>
                  </a:cxn>
                  <a:cxn ang="0">
                    <a:pos x="421" y="60"/>
                  </a:cxn>
                  <a:cxn ang="0">
                    <a:pos x="381" y="69"/>
                  </a:cxn>
                  <a:cxn ang="0">
                    <a:pos x="346" y="83"/>
                  </a:cxn>
                  <a:cxn ang="0">
                    <a:pos x="315" y="101"/>
                  </a:cxn>
                  <a:cxn ang="0">
                    <a:pos x="291" y="123"/>
                  </a:cxn>
                  <a:cxn ang="0">
                    <a:pos x="272" y="150"/>
                  </a:cxn>
                  <a:cxn ang="0">
                    <a:pos x="258" y="182"/>
                  </a:cxn>
                  <a:cxn ang="0">
                    <a:pos x="251" y="218"/>
                  </a:cxn>
                  <a:cxn ang="0">
                    <a:pos x="248" y="258"/>
                  </a:cxn>
                  <a:cxn ang="0">
                    <a:pos x="251" y="300"/>
                  </a:cxn>
                  <a:cxn ang="0">
                    <a:pos x="261" y="339"/>
                  </a:cxn>
                  <a:cxn ang="0">
                    <a:pos x="279" y="374"/>
                  </a:cxn>
                  <a:cxn ang="0">
                    <a:pos x="304" y="404"/>
                  </a:cxn>
                  <a:cxn ang="0">
                    <a:pos x="333" y="432"/>
                  </a:cxn>
                  <a:cxn ang="0">
                    <a:pos x="367" y="454"/>
                  </a:cxn>
                  <a:cxn ang="0">
                    <a:pos x="407" y="471"/>
                  </a:cxn>
                  <a:cxn ang="0">
                    <a:pos x="450" y="484"/>
                  </a:cxn>
                  <a:cxn ang="0">
                    <a:pos x="507" y="492"/>
                  </a:cxn>
                  <a:cxn ang="0">
                    <a:pos x="579" y="494"/>
                  </a:cxn>
                </a:cxnLst>
                <a:rect l="0" t="0" r="r" b="b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 userDrawn="1"/>
            </p:nvSpPr>
            <p:spPr bwMode="auto">
              <a:xfrm>
                <a:off x="7440069" y="974712"/>
                <a:ext cx="85724" cy="80854"/>
              </a:xfrm>
              <a:custGeom>
                <a:avLst/>
                <a:gdLst/>
                <a:ahLst/>
                <a:cxnLst>
                  <a:cxn ang="0">
                    <a:pos x="820" y="1081"/>
                  </a:cxn>
                  <a:cxn ang="0">
                    <a:pos x="725" y="1108"/>
                  </a:cxn>
                  <a:cxn ang="0">
                    <a:pos x="623" y="1121"/>
                  </a:cxn>
                  <a:cxn ang="0">
                    <a:pos x="488" y="1116"/>
                  </a:cxn>
                  <a:cxn ang="0">
                    <a:pos x="345" y="1082"/>
                  </a:cxn>
                  <a:cxn ang="0">
                    <a:pos x="222" y="1020"/>
                  </a:cxn>
                  <a:cxn ang="0">
                    <a:pos x="124" y="931"/>
                  </a:cxn>
                  <a:cxn ang="0">
                    <a:pos x="53" y="816"/>
                  </a:cxn>
                  <a:cxn ang="0">
                    <a:pos x="12" y="683"/>
                  </a:cxn>
                  <a:cxn ang="0">
                    <a:pos x="1" y="532"/>
                  </a:cxn>
                  <a:cxn ang="0">
                    <a:pos x="26" y="386"/>
                  </a:cxn>
                  <a:cxn ang="0">
                    <a:pos x="83" y="258"/>
                  </a:cxn>
                  <a:cxn ang="0">
                    <a:pos x="171" y="151"/>
                  </a:cxn>
                  <a:cxn ang="0">
                    <a:pos x="279" y="74"/>
                  </a:cxn>
                  <a:cxn ang="0">
                    <a:pos x="408" y="22"/>
                  </a:cxn>
                  <a:cxn ang="0">
                    <a:pos x="554" y="1"/>
                  </a:cxn>
                  <a:cxn ang="0">
                    <a:pos x="696" y="8"/>
                  </a:cxn>
                  <a:cxn ang="0">
                    <a:pos x="832" y="41"/>
                  </a:cxn>
                  <a:cxn ang="0">
                    <a:pos x="955" y="99"/>
                  </a:cxn>
                  <a:cxn ang="0">
                    <a:pos x="1056" y="185"/>
                  </a:cxn>
                  <a:cxn ang="0">
                    <a:pos x="1132" y="300"/>
                  </a:cxn>
                  <a:cxn ang="0">
                    <a:pos x="1175" y="441"/>
                  </a:cxn>
                  <a:cxn ang="0">
                    <a:pos x="1180" y="581"/>
                  </a:cxn>
                  <a:cxn ang="0">
                    <a:pos x="1167" y="682"/>
                  </a:cxn>
                  <a:cxn ang="0">
                    <a:pos x="1138" y="774"/>
                  </a:cxn>
                  <a:cxn ang="0">
                    <a:pos x="1096" y="859"/>
                  </a:cxn>
                  <a:cxn ang="0">
                    <a:pos x="1039" y="935"/>
                  </a:cxn>
                  <a:cxn ang="0">
                    <a:pos x="972" y="997"/>
                  </a:cxn>
                  <a:cxn ang="0">
                    <a:pos x="891" y="1048"/>
                  </a:cxn>
                  <a:cxn ang="0">
                    <a:pos x="631" y="53"/>
                  </a:cxn>
                  <a:cxn ang="0">
                    <a:pos x="526" y="57"/>
                  </a:cxn>
                  <a:cxn ang="0">
                    <a:pos x="414" y="90"/>
                  </a:cxn>
                  <a:cxn ang="0">
                    <a:pos x="320" y="149"/>
                  </a:cxn>
                  <a:cxn ang="0">
                    <a:pos x="246" y="233"/>
                  </a:cxn>
                  <a:cxn ang="0">
                    <a:pos x="193" y="341"/>
                  </a:cxn>
                  <a:cxn ang="0">
                    <a:pos x="163" y="469"/>
                  </a:cxn>
                  <a:cxn ang="0">
                    <a:pos x="157" y="610"/>
                  </a:cxn>
                  <a:cxn ang="0">
                    <a:pos x="173" y="741"/>
                  </a:cxn>
                  <a:cxn ang="0">
                    <a:pos x="215" y="852"/>
                  </a:cxn>
                  <a:cxn ang="0">
                    <a:pos x="280" y="942"/>
                  </a:cxn>
                  <a:cxn ang="0">
                    <a:pos x="363" y="1009"/>
                  </a:cxn>
                  <a:cxn ang="0">
                    <a:pos x="459" y="1052"/>
                  </a:cxn>
                  <a:cxn ang="0">
                    <a:pos x="564" y="1069"/>
                  </a:cxn>
                  <a:cxn ang="0">
                    <a:pos x="691" y="1058"/>
                  </a:cxn>
                  <a:cxn ang="0">
                    <a:pos x="803" y="1008"/>
                  </a:cxn>
                  <a:cxn ang="0">
                    <a:pos x="891" y="932"/>
                  </a:cxn>
                  <a:cxn ang="0">
                    <a:pos x="956" y="834"/>
                  </a:cxn>
                  <a:cxn ang="0">
                    <a:pos x="999" y="724"/>
                  </a:cxn>
                  <a:cxn ang="0">
                    <a:pos x="1023" y="612"/>
                  </a:cxn>
                  <a:cxn ang="0">
                    <a:pos x="1025" y="480"/>
                  </a:cxn>
                  <a:cxn ang="0">
                    <a:pos x="999" y="338"/>
                  </a:cxn>
                  <a:cxn ang="0">
                    <a:pos x="962" y="254"/>
                  </a:cxn>
                  <a:cxn ang="0">
                    <a:pos x="898" y="169"/>
                  </a:cxn>
                  <a:cxn ang="0">
                    <a:pos x="838" y="123"/>
                  </a:cxn>
                  <a:cxn ang="0">
                    <a:pos x="769" y="86"/>
                  </a:cxn>
                </a:cxnLst>
                <a:rect l="0" t="0" r="r" b="b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auto">
              <a:xfrm>
                <a:off x="7359108" y="974712"/>
                <a:ext cx="66674" cy="79269"/>
              </a:xfrm>
              <a:custGeom>
                <a:avLst/>
                <a:gdLst/>
                <a:ahLst/>
                <a:cxnLst>
                  <a:cxn ang="0">
                    <a:pos x="138" y="536"/>
                  </a:cxn>
                  <a:cxn ang="0">
                    <a:pos x="138" y="1080"/>
                  </a:cxn>
                  <a:cxn ang="0">
                    <a:pos x="110" y="1077"/>
                  </a:cxn>
                  <a:cxn ang="0">
                    <a:pos x="98" y="1076"/>
                  </a:cxn>
                  <a:cxn ang="0">
                    <a:pos x="91" y="1076"/>
                  </a:cxn>
                  <a:cxn ang="0">
                    <a:pos x="69" y="1074"/>
                  </a:cxn>
                  <a:cxn ang="0">
                    <a:pos x="37" y="1076"/>
                  </a:cxn>
                  <a:cxn ang="0">
                    <a:pos x="0" y="1080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69" y="3"/>
                  </a:cxn>
                  <a:cxn ang="0">
                    <a:pos x="95" y="2"/>
                  </a:cxn>
                  <a:cxn ang="0">
                    <a:pos x="138" y="0"/>
                  </a:cxn>
                  <a:cxn ang="0">
                    <a:pos x="138" y="452"/>
                  </a:cxn>
                  <a:cxn ang="0">
                    <a:pos x="470" y="461"/>
                  </a:cxn>
                  <a:cxn ang="0">
                    <a:pos x="488" y="460"/>
                  </a:cxn>
                  <a:cxn ang="0">
                    <a:pos x="507" y="459"/>
                  </a:cxn>
                  <a:cxn ang="0">
                    <a:pos x="527" y="458"/>
                  </a:cxn>
                  <a:cxn ang="0">
                    <a:pos x="548" y="458"/>
                  </a:cxn>
                  <a:cxn ang="0">
                    <a:pos x="569" y="456"/>
                  </a:cxn>
                  <a:cxn ang="0">
                    <a:pos x="591" y="455"/>
                  </a:cxn>
                  <a:cxn ang="0">
                    <a:pos x="614" y="455"/>
                  </a:cxn>
                  <a:cxn ang="0">
                    <a:pos x="638" y="454"/>
                  </a:cxn>
                  <a:cxn ang="0">
                    <a:pos x="661" y="454"/>
                  </a:cxn>
                  <a:cxn ang="0">
                    <a:pos x="684" y="453"/>
                  </a:cxn>
                  <a:cxn ang="0">
                    <a:pos x="706" y="453"/>
                  </a:cxn>
                  <a:cxn ang="0">
                    <a:pos x="728" y="453"/>
                  </a:cxn>
                  <a:cxn ang="0">
                    <a:pos x="748" y="452"/>
                  </a:cxn>
                  <a:cxn ang="0">
                    <a:pos x="767" y="452"/>
                  </a:cxn>
                  <a:cxn ang="0">
                    <a:pos x="785" y="452"/>
                  </a:cxn>
                  <a:cxn ang="0">
                    <a:pos x="803" y="452"/>
                  </a:cxn>
                  <a:cxn ang="0">
                    <a:pos x="803" y="0"/>
                  </a:cxn>
                  <a:cxn ang="0">
                    <a:pos x="843" y="2"/>
                  </a:cxn>
                  <a:cxn ang="0">
                    <a:pos x="872" y="3"/>
                  </a:cxn>
                  <a:cxn ang="0">
                    <a:pos x="898" y="2"/>
                  </a:cxn>
                  <a:cxn ang="0">
                    <a:pos x="941" y="0"/>
                  </a:cxn>
                  <a:cxn ang="0">
                    <a:pos x="941" y="1080"/>
                  </a:cxn>
                  <a:cxn ang="0">
                    <a:pos x="912" y="1077"/>
                  </a:cxn>
                  <a:cxn ang="0">
                    <a:pos x="901" y="1076"/>
                  </a:cxn>
                  <a:cxn ang="0">
                    <a:pos x="894" y="1076"/>
                  </a:cxn>
                  <a:cxn ang="0">
                    <a:pos x="872" y="1074"/>
                  </a:cxn>
                  <a:cxn ang="0">
                    <a:pos x="847" y="1076"/>
                  </a:cxn>
                  <a:cxn ang="0">
                    <a:pos x="828" y="1077"/>
                  </a:cxn>
                  <a:cxn ang="0">
                    <a:pos x="803" y="1080"/>
                  </a:cxn>
                  <a:cxn ang="0">
                    <a:pos x="803" y="536"/>
                  </a:cxn>
                  <a:cxn ang="0">
                    <a:pos x="692" y="534"/>
                  </a:cxn>
                  <a:cxn ang="0">
                    <a:pos x="562" y="529"/>
                  </a:cxn>
                  <a:cxn ang="0">
                    <a:pos x="378" y="529"/>
                  </a:cxn>
                  <a:cxn ang="0">
                    <a:pos x="365" y="529"/>
                  </a:cxn>
                  <a:cxn ang="0">
                    <a:pos x="349" y="529"/>
                  </a:cxn>
                  <a:cxn ang="0">
                    <a:pos x="330" y="530"/>
                  </a:cxn>
                  <a:cxn ang="0">
                    <a:pos x="309" y="530"/>
                  </a:cxn>
                  <a:cxn ang="0">
                    <a:pos x="288" y="532"/>
                  </a:cxn>
                  <a:cxn ang="0">
                    <a:pos x="271" y="533"/>
                  </a:cxn>
                  <a:cxn ang="0">
                    <a:pos x="257" y="533"/>
                  </a:cxn>
                  <a:cxn ang="0">
                    <a:pos x="249" y="534"/>
                  </a:cxn>
                  <a:cxn ang="0">
                    <a:pos x="138" y="536"/>
                  </a:cxn>
                </a:cxnLst>
                <a:rect l="0" t="0" r="r" b="b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4"/>
              <p:cNvSpPr>
                <a:spLocks/>
              </p:cNvSpPr>
              <p:nvPr userDrawn="1"/>
            </p:nvSpPr>
            <p:spPr bwMode="auto">
              <a:xfrm>
                <a:off x="7276559" y="974712"/>
                <a:ext cx="66674" cy="80854"/>
              </a:xfrm>
              <a:custGeom>
                <a:avLst/>
                <a:gdLst/>
                <a:ahLst/>
                <a:cxnLst>
                  <a:cxn ang="0">
                    <a:pos x="250" y="1049"/>
                  </a:cxn>
                  <a:cxn ang="0">
                    <a:pos x="168" y="988"/>
                  </a:cxn>
                  <a:cxn ang="0">
                    <a:pos x="100" y="910"/>
                  </a:cxn>
                  <a:cxn ang="0">
                    <a:pos x="49" y="816"/>
                  </a:cxn>
                  <a:cxn ang="0">
                    <a:pos x="15" y="708"/>
                  </a:cxn>
                  <a:cxn ang="0">
                    <a:pos x="1" y="589"/>
                  </a:cxn>
                  <a:cxn ang="0">
                    <a:pos x="4" y="494"/>
                  </a:cxn>
                  <a:cxn ang="0">
                    <a:pos x="15" y="415"/>
                  </a:cxn>
                  <a:cxn ang="0">
                    <a:pos x="37" y="341"/>
                  </a:cxn>
                  <a:cxn ang="0">
                    <a:pos x="69" y="273"/>
                  </a:cxn>
                  <a:cxn ang="0">
                    <a:pos x="109" y="212"/>
                  </a:cxn>
                  <a:cxn ang="0">
                    <a:pos x="157" y="159"/>
                  </a:cxn>
                  <a:cxn ang="0">
                    <a:pos x="213" y="113"/>
                  </a:cxn>
                  <a:cxn ang="0">
                    <a:pos x="276" y="75"/>
                  </a:cxn>
                  <a:cxn ang="0">
                    <a:pos x="345" y="44"/>
                  </a:cxn>
                  <a:cxn ang="0">
                    <a:pos x="417" y="21"/>
                  </a:cxn>
                  <a:cxn ang="0">
                    <a:pos x="494" y="6"/>
                  </a:cxn>
                  <a:cxn ang="0">
                    <a:pos x="575" y="0"/>
                  </a:cxn>
                  <a:cxn ang="0">
                    <a:pos x="682" y="4"/>
                  </a:cxn>
                  <a:cxn ang="0">
                    <a:pos x="798" y="25"/>
                  </a:cxn>
                  <a:cxn ang="0">
                    <a:pos x="907" y="61"/>
                  </a:cxn>
                  <a:cxn ang="0">
                    <a:pos x="907" y="159"/>
                  </a:cxn>
                  <a:cxn ang="0">
                    <a:pos x="866" y="171"/>
                  </a:cxn>
                  <a:cxn ang="0">
                    <a:pos x="785" y="113"/>
                  </a:cxn>
                  <a:cxn ang="0">
                    <a:pos x="694" y="75"/>
                  </a:cxn>
                  <a:cxn ang="0">
                    <a:pos x="624" y="61"/>
                  </a:cxn>
                  <a:cxn ang="0">
                    <a:pos x="554" y="60"/>
                  </a:cxn>
                  <a:cxn ang="0">
                    <a:pos x="491" y="69"/>
                  </a:cxn>
                  <a:cxn ang="0">
                    <a:pos x="432" y="86"/>
                  </a:cxn>
                  <a:cxn ang="0">
                    <a:pos x="379" y="111"/>
                  </a:cxn>
                  <a:cxn ang="0">
                    <a:pos x="330" y="144"/>
                  </a:cxn>
                  <a:cxn ang="0">
                    <a:pos x="286" y="184"/>
                  </a:cxn>
                  <a:cxn ang="0">
                    <a:pos x="249" y="231"/>
                  </a:cxn>
                  <a:cxn ang="0">
                    <a:pos x="206" y="313"/>
                  </a:cxn>
                  <a:cxn ang="0">
                    <a:pos x="168" y="434"/>
                  </a:cxn>
                  <a:cxn ang="0">
                    <a:pos x="156" y="564"/>
                  </a:cxn>
                  <a:cxn ang="0">
                    <a:pos x="169" y="702"/>
                  </a:cxn>
                  <a:cxn ang="0">
                    <a:pos x="208" y="824"/>
                  </a:cxn>
                  <a:cxn ang="0">
                    <a:pos x="273" y="924"/>
                  </a:cxn>
                  <a:cxn ang="0">
                    <a:pos x="358" y="998"/>
                  </a:cxn>
                  <a:cxn ang="0">
                    <a:pos x="461" y="1045"/>
                  </a:cxn>
                  <a:cxn ang="0">
                    <a:pos x="577" y="1060"/>
                  </a:cxn>
                  <a:cxn ang="0">
                    <a:pos x="653" y="1055"/>
                  </a:cxn>
                  <a:cxn ang="0">
                    <a:pos x="725" y="1037"/>
                  </a:cxn>
                  <a:cxn ang="0">
                    <a:pos x="839" y="985"/>
                  </a:cxn>
                  <a:cxn ang="0">
                    <a:pos x="911" y="934"/>
                  </a:cxn>
                  <a:cxn ang="0">
                    <a:pos x="827" y="1073"/>
                  </a:cxn>
                  <a:cxn ang="0">
                    <a:pos x="713" y="1107"/>
                  </a:cxn>
                  <a:cxn ang="0">
                    <a:pos x="587" y="1122"/>
                  </a:cxn>
                  <a:cxn ang="0">
                    <a:pos x="462" y="1116"/>
                  </a:cxn>
                  <a:cxn ang="0">
                    <a:pos x="349" y="1092"/>
                  </a:cxn>
                </a:cxnLst>
                <a:rect l="0" t="0" r="r" b="b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5"/>
              <p:cNvSpPr>
                <a:spLocks noEditPoints="1"/>
              </p:cNvSpPr>
              <p:nvPr userDrawn="1"/>
            </p:nvSpPr>
            <p:spPr bwMode="auto">
              <a:xfrm>
                <a:off x="7200360" y="974712"/>
                <a:ext cx="71436" cy="79269"/>
              </a:xfrm>
              <a:custGeom>
                <a:avLst/>
                <a:gdLst/>
                <a:ahLst/>
                <a:cxnLst>
                  <a:cxn ang="0">
                    <a:pos x="229" y="777"/>
                  </a:cxn>
                  <a:cxn ang="0">
                    <a:pos x="184" y="901"/>
                  </a:cxn>
                  <a:cxn ang="0">
                    <a:pos x="147" y="998"/>
                  </a:cxn>
                  <a:cxn ang="0">
                    <a:pos x="114" y="1104"/>
                  </a:cxn>
                  <a:cxn ang="0">
                    <a:pos x="88" y="1101"/>
                  </a:cxn>
                  <a:cxn ang="0">
                    <a:pos x="80" y="1100"/>
                  </a:cxn>
                  <a:cxn ang="0">
                    <a:pos x="72" y="1100"/>
                  </a:cxn>
                  <a:cxn ang="0">
                    <a:pos x="54" y="1098"/>
                  </a:cxn>
                  <a:cxn ang="0">
                    <a:pos x="36" y="1098"/>
                  </a:cxn>
                  <a:cxn ang="0">
                    <a:pos x="23" y="1100"/>
                  </a:cxn>
                  <a:cxn ang="0">
                    <a:pos x="0" y="1104"/>
                  </a:cxn>
                  <a:cxn ang="0">
                    <a:pos x="491" y="0"/>
                  </a:cxn>
                  <a:cxn ang="0">
                    <a:pos x="528" y="0"/>
                  </a:cxn>
                  <a:cxn ang="0">
                    <a:pos x="1001" y="1104"/>
                  </a:cxn>
                  <a:cxn ang="0">
                    <a:pos x="968" y="1101"/>
                  </a:cxn>
                  <a:cxn ang="0">
                    <a:pos x="957" y="1101"/>
                  </a:cxn>
                  <a:cxn ang="0">
                    <a:pos x="953" y="1100"/>
                  </a:cxn>
                  <a:cxn ang="0">
                    <a:pos x="944" y="1100"/>
                  </a:cxn>
                  <a:cxn ang="0">
                    <a:pos x="919" y="1098"/>
                  </a:cxn>
                  <a:cxn ang="0">
                    <a:pos x="893" y="1098"/>
                  </a:cxn>
                  <a:cxn ang="0">
                    <a:pos x="871" y="1100"/>
                  </a:cxn>
                  <a:cxn ang="0">
                    <a:pos x="836" y="1104"/>
                  </a:cxn>
                  <a:cxn ang="0">
                    <a:pos x="819" y="1057"/>
                  </a:cxn>
                  <a:cxn ang="0">
                    <a:pos x="804" y="1018"/>
                  </a:cxn>
                  <a:cxn ang="0">
                    <a:pos x="793" y="985"/>
                  </a:cxn>
                  <a:cxn ang="0">
                    <a:pos x="782" y="958"/>
                  </a:cxn>
                  <a:cxn ang="0">
                    <a:pos x="777" y="941"/>
                  </a:cxn>
                  <a:cxn ang="0">
                    <a:pos x="769" y="922"/>
                  </a:cxn>
                  <a:cxn ang="0">
                    <a:pos x="762" y="902"/>
                  </a:cxn>
                  <a:cxn ang="0">
                    <a:pos x="753" y="879"/>
                  </a:cxn>
                  <a:cxn ang="0">
                    <a:pos x="743" y="854"/>
                  </a:cxn>
                  <a:cxn ang="0">
                    <a:pos x="733" y="830"/>
                  </a:cxn>
                  <a:cxn ang="0">
                    <a:pos x="724" y="805"/>
                  </a:cxn>
                  <a:cxn ang="0">
                    <a:pos x="713" y="780"/>
                  </a:cxn>
                  <a:cxn ang="0">
                    <a:pos x="703" y="754"/>
                  </a:cxn>
                  <a:cxn ang="0">
                    <a:pos x="692" y="729"/>
                  </a:cxn>
                  <a:cxn ang="0">
                    <a:pos x="682" y="703"/>
                  </a:cxn>
                  <a:cxn ang="0">
                    <a:pos x="670" y="677"/>
                  </a:cxn>
                  <a:cxn ang="0">
                    <a:pos x="269" y="677"/>
                  </a:cxn>
                  <a:cxn ang="0">
                    <a:pos x="229" y="777"/>
                  </a:cxn>
                  <a:cxn ang="0">
                    <a:pos x="646" y="610"/>
                  </a:cxn>
                  <a:cxn ang="0">
                    <a:pos x="472" y="208"/>
                  </a:cxn>
                  <a:cxn ang="0">
                    <a:pos x="299" y="610"/>
                  </a:cxn>
                  <a:cxn ang="0">
                    <a:pos x="646" y="610"/>
                  </a:cxn>
                </a:cxnLst>
                <a:rect l="0" t="0" r="r" b="b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 userDrawn="1"/>
            </p:nvSpPr>
            <p:spPr bwMode="auto">
              <a:xfrm>
                <a:off x="7144797" y="974712"/>
                <a:ext cx="49213" cy="79269"/>
              </a:xfrm>
              <a:custGeom>
                <a:avLst/>
                <a:gdLst/>
                <a:ahLst/>
                <a:cxnLst>
                  <a:cxn ang="0">
                    <a:pos x="233" y="587"/>
                  </a:cxn>
                  <a:cxn ang="0">
                    <a:pos x="194" y="586"/>
                  </a:cxn>
                  <a:cxn ang="0">
                    <a:pos x="139" y="584"/>
                  </a:cxn>
                  <a:cxn ang="0">
                    <a:pos x="99" y="1076"/>
                  </a:cxn>
                  <a:cxn ang="0">
                    <a:pos x="37" y="1076"/>
                  </a:cxn>
                  <a:cxn ang="0">
                    <a:pos x="283" y="0"/>
                  </a:cxn>
                  <a:cxn ang="0">
                    <a:pos x="388" y="3"/>
                  </a:cxn>
                  <a:cxn ang="0">
                    <a:pos x="475" y="13"/>
                  </a:cxn>
                  <a:cxn ang="0">
                    <a:pos x="544" y="31"/>
                  </a:cxn>
                  <a:cxn ang="0">
                    <a:pos x="599" y="56"/>
                  </a:cxn>
                  <a:cxn ang="0">
                    <a:pos x="640" y="91"/>
                  </a:cxn>
                  <a:cxn ang="0">
                    <a:pos x="667" y="136"/>
                  </a:cxn>
                  <a:cxn ang="0">
                    <a:pos x="683" y="192"/>
                  </a:cxn>
                  <a:cxn ang="0">
                    <a:pos x="689" y="258"/>
                  </a:cxn>
                  <a:cxn ang="0">
                    <a:pos x="683" y="325"/>
                  </a:cxn>
                  <a:cxn ang="0">
                    <a:pos x="667" y="382"/>
                  </a:cxn>
                  <a:cxn ang="0">
                    <a:pos x="642" y="431"/>
                  </a:cxn>
                  <a:cxn ang="0">
                    <a:pos x="605" y="473"/>
                  </a:cxn>
                  <a:cxn ang="0">
                    <a:pos x="559" y="507"/>
                  </a:cxn>
                  <a:cxn ang="0">
                    <a:pos x="501" y="537"/>
                  </a:cxn>
                  <a:cxn ang="0">
                    <a:pos x="432" y="560"/>
                  </a:cxn>
                  <a:cxn ang="0">
                    <a:pos x="351" y="580"/>
                  </a:cxn>
                  <a:cxn ang="0">
                    <a:pos x="323" y="585"/>
                  </a:cxn>
                  <a:cxn ang="0">
                    <a:pos x="286" y="588"/>
                  </a:cxn>
                  <a:cxn ang="0">
                    <a:pos x="246" y="588"/>
                  </a:cxn>
                  <a:cxn ang="0">
                    <a:pos x="224" y="524"/>
                  </a:cxn>
                  <a:cxn ang="0">
                    <a:pos x="260" y="522"/>
                  </a:cxn>
                  <a:cxn ang="0">
                    <a:pos x="293" y="521"/>
                  </a:cxn>
                  <a:cxn ang="0">
                    <a:pos x="350" y="513"/>
                  </a:cxn>
                  <a:cxn ang="0">
                    <a:pos x="399" y="496"/>
                  </a:cxn>
                  <a:cxn ang="0">
                    <a:pos x="442" y="471"/>
                  </a:cxn>
                  <a:cxn ang="0">
                    <a:pos x="478" y="442"/>
                  </a:cxn>
                  <a:cxn ang="0">
                    <a:pos x="506" y="406"/>
                  </a:cxn>
                  <a:cxn ang="0">
                    <a:pos x="528" y="363"/>
                  </a:cxn>
                  <a:cxn ang="0">
                    <a:pos x="539" y="317"/>
                  </a:cxn>
                  <a:cxn ang="0">
                    <a:pos x="544" y="266"/>
                  </a:cxn>
                  <a:cxn ang="0">
                    <a:pos x="541" y="227"/>
                  </a:cxn>
                  <a:cxn ang="0">
                    <a:pos x="534" y="191"/>
                  </a:cxn>
                  <a:cxn ang="0">
                    <a:pos x="520" y="157"/>
                  </a:cxn>
                  <a:cxn ang="0">
                    <a:pos x="501" y="127"/>
                  </a:cxn>
                  <a:cxn ang="0">
                    <a:pos x="476" y="103"/>
                  </a:cxn>
                  <a:cxn ang="0">
                    <a:pos x="445" y="84"/>
                  </a:cxn>
                  <a:cxn ang="0">
                    <a:pos x="409" y="70"/>
                  </a:cxn>
                  <a:cxn ang="0">
                    <a:pos x="366" y="64"/>
                  </a:cxn>
                  <a:cxn ang="0">
                    <a:pos x="337" y="62"/>
                  </a:cxn>
                  <a:cxn ang="0">
                    <a:pos x="281" y="60"/>
                  </a:cxn>
                  <a:cxn ang="0">
                    <a:pos x="139" y="60"/>
                  </a:cxn>
                </a:cxnLst>
                <a:rect l="0" t="0" r="r" b="b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Freeform 37"/>
              <p:cNvSpPr>
                <a:spLocks/>
              </p:cNvSpPr>
              <p:nvPr userDrawn="1"/>
            </p:nvSpPr>
            <p:spPr bwMode="auto">
              <a:xfrm>
                <a:off x="7074948" y="974712"/>
                <a:ext cx="57149" cy="79269"/>
              </a:xfrm>
              <a:custGeom>
                <a:avLst/>
                <a:gdLst/>
                <a:ahLst/>
                <a:cxnLst>
                  <a:cxn ang="0">
                    <a:pos x="139" y="530"/>
                  </a:cxn>
                  <a:cxn ang="0">
                    <a:pos x="139" y="1081"/>
                  </a:cxn>
                  <a:cxn ang="0">
                    <a:pos x="111" y="1078"/>
                  </a:cxn>
                  <a:cxn ang="0">
                    <a:pos x="99" y="1077"/>
                  </a:cxn>
                  <a:cxn ang="0">
                    <a:pos x="92" y="1077"/>
                  </a:cxn>
                  <a:cxn ang="0">
                    <a:pos x="69" y="1075"/>
                  </a:cxn>
                  <a:cxn ang="0">
                    <a:pos x="37" y="1077"/>
                  </a:cxn>
                  <a:cxn ang="0">
                    <a:pos x="0" y="1081"/>
                  </a:cxn>
                  <a:cxn ang="0">
                    <a:pos x="0" y="1"/>
                  </a:cxn>
                  <a:cxn ang="0">
                    <a:pos x="39" y="3"/>
                  </a:cxn>
                  <a:cxn ang="0">
                    <a:pos x="69" y="4"/>
                  </a:cxn>
                  <a:cxn ang="0">
                    <a:pos x="97" y="3"/>
                  </a:cxn>
                  <a:cxn ang="0">
                    <a:pos x="139" y="1"/>
                  </a:cxn>
                  <a:cxn ang="0">
                    <a:pos x="139" y="488"/>
                  </a:cxn>
                  <a:cxn ang="0">
                    <a:pos x="143" y="490"/>
                  </a:cxn>
                  <a:cxn ang="0">
                    <a:pos x="147" y="491"/>
                  </a:cxn>
                  <a:cxn ang="0">
                    <a:pos x="154" y="490"/>
                  </a:cxn>
                  <a:cxn ang="0">
                    <a:pos x="161" y="488"/>
                  </a:cxn>
                  <a:cxn ang="0">
                    <a:pos x="170" y="484"/>
                  </a:cxn>
                  <a:cxn ang="0">
                    <a:pos x="178" y="479"/>
                  </a:cxn>
                  <a:cxn ang="0">
                    <a:pos x="185" y="473"/>
                  </a:cxn>
                  <a:cxn ang="0">
                    <a:pos x="194" y="466"/>
                  </a:cxn>
                  <a:cxn ang="0">
                    <a:pos x="202" y="459"/>
                  </a:cxn>
                  <a:cxn ang="0">
                    <a:pos x="212" y="450"/>
                  </a:cxn>
                  <a:cxn ang="0">
                    <a:pos x="223" y="440"/>
                  </a:cxn>
                  <a:cxn ang="0">
                    <a:pos x="234" y="429"/>
                  </a:cxn>
                  <a:cxn ang="0">
                    <a:pos x="247" y="416"/>
                  </a:cxn>
                  <a:cxn ang="0">
                    <a:pos x="262" y="402"/>
                  </a:cxn>
                  <a:cxn ang="0">
                    <a:pos x="651" y="1"/>
                  </a:cxn>
                  <a:cxn ang="0">
                    <a:pos x="686" y="3"/>
                  </a:cxn>
                  <a:cxn ang="0">
                    <a:pos x="713" y="4"/>
                  </a:cxn>
                  <a:cxn ang="0">
                    <a:pos x="737" y="3"/>
                  </a:cxn>
                  <a:cxn ang="0">
                    <a:pos x="773" y="0"/>
                  </a:cxn>
                  <a:cxn ang="0">
                    <a:pos x="416" y="345"/>
                  </a:cxn>
                  <a:cxn ang="0">
                    <a:pos x="283" y="480"/>
                  </a:cxn>
                  <a:cxn ang="0">
                    <a:pos x="416" y="630"/>
                  </a:cxn>
                  <a:cxn ang="0">
                    <a:pos x="569" y="804"/>
                  </a:cxn>
                  <a:cxn ang="0">
                    <a:pos x="666" y="915"/>
                  </a:cxn>
                  <a:cxn ang="0">
                    <a:pos x="794" y="1073"/>
                  </a:cxn>
                  <a:cxn ang="0">
                    <a:pos x="794" y="1081"/>
                  </a:cxn>
                  <a:cxn ang="0">
                    <a:pos x="759" y="1078"/>
                  </a:cxn>
                  <a:cxn ang="0">
                    <a:pos x="749" y="1078"/>
                  </a:cxn>
                  <a:cxn ang="0">
                    <a:pos x="742" y="1077"/>
                  </a:cxn>
                  <a:cxn ang="0">
                    <a:pos x="734" y="1077"/>
                  </a:cxn>
                  <a:cxn ang="0">
                    <a:pos x="707" y="1075"/>
                  </a:cxn>
                  <a:cxn ang="0">
                    <a:pos x="666" y="1077"/>
                  </a:cxn>
                  <a:cxn ang="0">
                    <a:pos x="619" y="1081"/>
                  </a:cxn>
                  <a:cxn ang="0">
                    <a:pos x="589" y="1039"/>
                  </a:cxn>
                  <a:cxn ang="0">
                    <a:pos x="561" y="1001"/>
                  </a:cxn>
                  <a:cxn ang="0">
                    <a:pos x="535" y="967"/>
                  </a:cxn>
                  <a:cxn ang="0">
                    <a:pos x="511" y="937"/>
                  </a:cxn>
                  <a:cxn ang="0">
                    <a:pos x="165" y="535"/>
                  </a:cxn>
                  <a:cxn ang="0">
                    <a:pos x="160" y="531"/>
                  </a:cxn>
                  <a:cxn ang="0">
                    <a:pos x="155" y="529"/>
                  </a:cxn>
                  <a:cxn ang="0">
                    <a:pos x="149" y="526"/>
                  </a:cxn>
                  <a:cxn ang="0">
                    <a:pos x="143" y="526"/>
                  </a:cxn>
                  <a:cxn ang="0">
                    <a:pos x="142" y="526"/>
                  </a:cxn>
                  <a:cxn ang="0">
                    <a:pos x="141" y="528"/>
                  </a:cxn>
                  <a:cxn ang="0">
                    <a:pos x="140" y="529"/>
                  </a:cxn>
                  <a:cxn ang="0">
                    <a:pos x="139" y="530"/>
                  </a:cxn>
                </a:cxnLst>
                <a:rect l="0" t="0" r="r" b="b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Freeform 38"/>
              <p:cNvSpPr>
                <a:spLocks noEditPoints="1"/>
              </p:cNvSpPr>
              <p:nvPr userDrawn="1"/>
            </p:nvSpPr>
            <p:spPr bwMode="auto">
              <a:xfrm>
                <a:off x="7829004" y="1291790"/>
                <a:ext cx="57149" cy="77684"/>
              </a:xfrm>
              <a:custGeom>
                <a:avLst/>
                <a:gdLst/>
                <a:ahLst/>
                <a:cxnLst>
                  <a:cxn ang="0">
                    <a:pos x="396" y="534"/>
                  </a:cxn>
                  <a:cxn ang="0">
                    <a:pos x="334" y="515"/>
                  </a:cxn>
                  <a:cxn ang="0">
                    <a:pos x="277" y="489"/>
                  </a:cxn>
                  <a:cxn ang="0">
                    <a:pos x="224" y="459"/>
                  </a:cxn>
                  <a:cxn ang="0">
                    <a:pos x="189" y="432"/>
                  </a:cxn>
                  <a:cxn ang="0">
                    <a:pos x="169" y="411"/>
                  </a:cxn>
                  <a:cxn ang="0">
                    <a:pos x="151" y="390"/>
                  </a:cxn>
                  <a:cxn ang="0">
                    <a:pos x="136" y="366"/>
                  </a:cxn>
                  <a:cxn ang="0">
                    <a:pos x="124" y="341"/>
                  </a:cxn>
                  <a:cxn ang="0">
                    <a:pos x="116" y="314"/>
                  </a:cxn>
                  <a:cxn ang="0">
                    <a:pos x="109" y="286"/>
                  </a:cxn>
                  <a:cxn ang="0">
                    <a:pos x="107" y="256"/>
                  </a:cxn>
                  <a:cxn ang="0">
                    <a:pos x="106" y="226"/>
                  </a:cxn>
                  <a:cxn ang="0">
                    <a:pos x="109" y="198"/>
                  </a:cxn>
                  <a:cxn ang="0">
                    <a:pos x="115" y="171"/>
                  </a:cxn>
                  <a:cxn ang="0">
                    <a:pos x="122" y="147"/>
                  </a:cxn>
                  <a:cxn ang="0">
                    <a:pos x="133" y="124"/>
                  </a:cxn>
                  <a:cxn ang="0">
                    <a:pos x="145" y="103"/>
                  </a:cxn>
                  <a:cxn ang="0">
                    <a:pos x="161" y="85"/>
                  </a:cxn>
                  <a:cxn ang="0">
                    <a:pos x="180" y="68"/>
                  </a:cxn>
                  <a:cxn ang="0">
                    <a:pos x="201" y="53"/>
                  </a:cxn>
                  <a:cxn ang="0">
                    <a:pos x="226" y="40"/>
                  </a:cxn>
                  <a:cxn ang="0">
                    <a:pos x="252" y="29"/>
                  </a:cxn>
                  <a:cxn ang="0">
                    <a:pos x="283" y="19"/>
                  </a:cxn>
                  <a:cxn ang="0">
                    <a:pos x="317" y="12"/>
                  </a:cxn>
                  <a:cxn ang="0">
                    <a:pos x="353" y="5"/>
                  </a:cxn>
                  <a:cxn ang="0">
                    <a:pos x="413" y="1"/>
                  </a:cxn>
                  <a:cxn ang="0">
                    <a:pos x="790" y="0"/>
                  </a:cxn>
                  <a:cxn ang="0">
                    <a:pos x="764" y="1079"/>
                  </a:cxn>
                  <a:cxn ang="0">
                    <a:pos x="745" y="1078"/>
                  </a:cxn>
                  <a:cxn ang="0">
                    <a:pos x="698" y="1078"/>
                  </a:cxn>
                  <a:cxn ang="0">
                    <a:pos x="653" y="1081"/>
                  </a:cxn>
                  <a:cxn ang="0">
                    <a:pos x="591" y="553"/>
                  </a:cxn>
                  <a:cxn ang="0">
                    <a:pos x="280" y="945"/>
                  </a:cxn>
                  <a:cxn ang="0">
                    <a:pos x="143" y="1078"/>
                  </a:cxn>
                  <a:cxn ang="0">
                    <a:pos x="123" y="1076"/>
                  </a:cxn>
                  <a:cxn ang="0">
                    <a:pos x="91" y="1075"/>
                  </a:cxn>
                  <a:cxn ang="0">
                    <a:pos x="36" y="1079"/>
                  </a:cxn>
                  <a:cxn ang="0">
                    <a:pos x="30" y="1041"/>
                  </a:cxn>
                  <a:cxn ang="0">
                    <a:pos x="430" y="540"/>
                  </a:cxn>
                  <a:cxn ang="0">
                    <a:pos x="484" y="56"/>
                  </a:cxn>
                  <a:cxn ang="0">
                    <a:pos x="436" y="59"/>
                  </a:cxn>
                  <a:cxn ang="0">
                    <a:pos x="400" y="65"/>
                  </a:cxn>
                  <a:cxn ang="0">
                    <a:pos x="361" y="76"/>
                  </a:cxn>
                  <a:cxn ang="0">
                    <a:pos x="329" y="91"/>
                  </a:cxn>
                  <a:cxn ang="0">
                    <a:pos x="301" y="112"/>
                  </a:cxn>
                  <a:cxn ang="0">
                    <a:pos x="280" y="137"/>
                  </a:cxn>
                  <a:cxn ang="0">
                    <a:pos x="263" y="166"/>
                  </a:cxn>
                  <a:cxn ang="0">
                    <a:pos x="252" y="200"/>
                  </a:cxn>
                  <a:cxn ang="0">
                    <a:pos x="247" y="238"/>
                  </a:cxn>
                  <a:cxn ang="0">
                    <a:pos x="247" y="280"/>
                  </a:cxn>
                  <a:cxn ang="0">
                    <a:pos x="254" y="321"/>
                  </a:cxn>
                  <a:cxn ang="0">
                    <a:pos x="268" y="358"/>
                  </a:cxn>
                  <a:cxn ang="0">
                    <a:pos x="288" y="391"/>
                  </a:cxn>
                  <a:cxn ang="0">
                    <a:pos x="316" y="419"/>
                  </a:cxn>
                  <a:cxn ang="0">
                    <a:pos x="348" y="445"/>
                  </a:cxn>
                  <a:cxn ang="0">
                    <a:pos x="385" y="464"/>
                  </a:cxn>
                  <a:cxn ang="0">
                    <a:pos x="426" y="480"/>
                  </a:cxn>
                  <a:cxn ang="0">
                    <a:pos x="476" y="489"/>
                  </a:cxn>
                  <a:cxn ang="0">
                    <a:pos x="540" y="494"/>
                  </a:cxn>
                  <a:cxn ang="0">
                    <a:pos x="653" y="495"/>
                  </a:cxn>
                  <a:cxn ang="0">
                    <a:pos x="589" y="56"/>
                  </a:cxn>
                </a:cxnLst>
                <a:rect l="0" t="0" r="r" b="b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39"/>
              <p:cNvSpPr>
                <a:spLocks/>
              </p:cNvSpPr>
              <p:nvPr userDrawn="1"/>
            </p:nvSpPr>
            <p:spPr bwMode="auto">
              <a:xfrm>
                <a:off x="7748041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138" y="824"/>
                  </a:cxn>
                  <a:cxn ang="0">
                    <a:pos x="154" y="824"/>
                  </a:cxn>
                  <a:cxn ang="0">
                    <a:pos x="872" y="0"/>
                  </a:cxn>
                  <a:cxn ang="0">
                    <a:pos x="941" y="0"/>
                  </a:cxn>
                  <a:cxn ang="0">
                    <a:pos x="941" y="1081"/>
                  </a:cxn>
                  <a:cxn ang="0">
                    <a:pos x="921" y="1079"/>
                  </a:cxn>
                  <a:cxn ang="0">
                    <a:pos x="903" y="1076"/>
                  </a:cxn>
                  <a:cxn ang="0">
                    <a:pos x="886" y="1076"/>
                  </a:cxn>
                  <a:cxn ang="0">
                    <a:pos x="872" y="1075"/>
                  </a:cxn>
                  <a:cxn ang="0">
                    <a:pos x="859" y="1076"/>
                  </a:cxn>
                  <a:cxn ang="0">
                    <a:pos x="843" y="1076"/>
                  </a:cxn>
                  <a:cxn ang="0">
                    <a:pos x="824" y="1079"/>
                  </a:cxn>
                  <a:cxn ang="0">
                    <a:pos x="803" y="1081"/>
                  </a:cxn>
                  <a:cxn ang="0">
                    <a:pos x="803" y="219"/>
                  </a:cxn>
                  <a:cxn ang="0">
                    <a:pos x="786" y="219"/>
                  </a:cxn>
                  <a:cxn ang="0">
                    <a:pos x="129" y="984"/>
                  </a:cxn>
                  <a:cxn ang="0">
                    <a:pos x="106" y="1011"/>
                  </a:cxn>
                  <a:cxn ang="0">
                    <a:pos x="83" y="1036"/>
                  </a:cxn>
                  <a:cxn ang="0">
                    <a:pos x="64" y="1059"/>
                  </a:cxn>
                  <a:cxn ang="0">
                    <a:pos x="48" y="1081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0" y="2"/>
                  </a:cxn>
                  <a:cxn ang="0">
                    <a:pos x="25" y="3"/>
                  </a:cxn>
                  <a:cxn ang="0">
                    <a:pos x="44" y="4"/>
                  </a:cxn>
                  <a:cxn ang="0">
                    <a:pos x="69" y="4"/>
                  </a:cxn>
                  <a:cxn ang="0">
                    <a:pos x="138" y="0"/>
                  </a:cxn>
                  <a:cxn ang="0">
                    <a:pos x="138" y="824"/>
                  </a:cxn>
                </a:cxnLst>
                <a:rect l="0" t="0" r="r" b="b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40"/>
              <p:cNvSpPr>
                <a:spLocks/>
              </p:cNvSpPr>
              <p:nvPr userDrawn="1"/>
            </p:nvSpPr>
            <p:spPr bwMode="auto">
              <a:xfrm>
                <a:off x="7660730" y="1291790"/>
                <a:ext cx="66674" cy="77684"/>
              </a:xfrm>
              <a:custGeom>
                <a:avLst/>
                <a:gdLst/>
                <a:ahLst/>
                <a:cxnLst>
                  <a:cxn ang="0">
                    <a:pos x="69" y="4"/>
                  </a:cxn>
                  <a:cxn ang="0">
                    <a:pos x="96" y="3"/>
                  </a:cxn>
                  <a:cxn ang="0">
                    <a:pos x="139" y="0"/>
                  </a:cxn>
                  <a:cxn ang="0">
                    <a:pos x="139" y="453"/>
                  </a:cxn>
                  <a:cxn ang="0">
                    <a:pos x="472" y="461"/>
                  </a:cxn>
                  <a:cxn ang="0">
                    <a:pos x="489" y="460"/>
                  </a:cxn>
                  <a:cxn ang="0">
                    <a:pos x="509" y="460"/>
                  </a:cxn>
                  <a:cxn ang="0">
                    <a:pos x="528" y="459"/>
                  </a:cxn>
                  <a:cxn ang="0">
                    <a:pos x="549" y="459"/>
                  </a:cxn>
                  <a:cxn ang="0">
                    <a:pos x="570" y="458"/>
                  </a:cxn>
                  <a:cxn ang="0">
                    <a:pos x="592" y="457"/>
                  </a:cxn>
                  <a:cxn ang="0">
                    <a:pos x="614" y="457"/>
                  </a:cxn>
                  <a:cxn ang="0">
                    <a:pos x="639" y="456"/>
                  </a:cxn>
                  <a:cxn ang="0">
                    <a:pos x="662" y="456"/>
                  </a:cxn>
                  <a:cxn ang="0">
                    <a:pos x="684" y="454"/>
                  </a:cxn>
                  <a:cxn ang="0">
                    <a:pos x="707" y="454"/>
                  </a:cxn>
                  <a:cxn ang="0">
                    <a:pos x="727" y="454"/>
                  </a:cxn>
                  <a:cxn ang="0">
                    <a:pos x="747" y="453"/>
                  </a:cxn>
                  <a:cxn ang="0">
                    <a:pos x="766" y="453"/>
                  </a:cxn>
                  <a:cxn ang="0">
                    <a:pos x="785" y="453"/>
                  </a:cxn>
                  <a:cxn ang="0">
                    <a:pos x="802" y="453"/>
                  </a:cxn>
                  <a:cxn ang="0">
                    <a:pos x="802" y="0"/>
                  </a:cxn>
                  <a:cxn ang="0">
                    <a:pos x="843" y="3"/>
                  </a:cxn>
                  <a:cxn ang="0">
                    <a:pos x="873" y="4"/>
                  </a:cxn>
                  <a:cxn ang="0">
                    <a:pos x="900" y="3"/>
                  </a:cxn>
                  <a:cxn ang="0">
                    <a:pos x="942" y="0"/>
                  </a:cxn>
                  <a:cxn ang="0">
                    <a:pos x="942" y="1081"/>
                  </a:cxn>
                  <a:cxn ang="0">
                    <a:pos x="913" y="1079"/>
                  </a:cxn>
                  <a:cxn ang="0">
                    <a:pos x="902" y="1079"/>
                  </a:cxn>
                  <a:cxn ang="0">
                    <a:pos x="894" y="1078"/>
                  </a:cxn>
                  <a:cxn ang="0">
                    <a:pos x="873" y="1075"/>
                  </a:cxn>
                  <a:cxn ang="0">
                    <a:pos x="849" y="1078"/>
                  </a:cxn>
                  <a:cxn ang="0">
                    <a:pos x="827" y="1079"/>
                  </a:cxn>
                  <a:cxn ang="0">
                    <a:pos x="802" y="1081"/>
                  </a:cxn>
                  <a:cxn ang="0">
                    <a:pos x="802" y="537"/>
                  </a:cxn>
                  <a:cxn ang="0">
                    <a:pos x="692" y="535"/>
                  </a:cxn>
                  <a:cxn ang="0">
                    <a:pos x="564" y="529"/>
                  </a:cxn>
                  <a:cxn ang="0">
                    <a:pos x="379" y="529"/>
                  </a:cxn>
                  <a:cxn ang="0">
                    <a:pos x="367" y="529"/>
                  </a:cxn>
                  <a:cxn ang="0">
                    <a:pos x="351" y="530"/>
                  </a:cxn>
                  <a:cxn ang="0">
                    <a:pos x="332" y="530"/>
                  </a:cxn>
                  <a:cxn ang="0">
                    <a:pos x="310" y="531"/>
                  </a:cxn>
                  <a:cxn ang="0">
                    <a:pos x="289" y="533"/>
                  </a:cxn>
                  <a:cxn ang="0">
                    <a:pos x="272" y="534"/>
                  </a:cxn>
                  <a:cxn ang="0">
                    <a:pos x="259" y="535"/>
                  </a:cxn>
                  <a:cxn ang="0">
                    <a:pos x="250" y="535"/>
                  </a:cxn>
                  <a:cxn ang="0">
                    <a:pos x="139" y="537"/>
                  </a:cxn>
                  <a:cxn ang="0">
                    <a:pos x="139" y="1081"/>
                  </a:cxn>
                  <a:cxn ang="0">
                    <a:pos x="110" y="1079"/>
                  </a:cxn>
                  <a:cxn ang="0">
                    <a:pos x="99" y="1079"/>
                  </a:cxn>
                  <a:cxn ang="0">
                    <a:pos x="91" y="1078"/>
                  </a:cxn>
                  <a:cxn ang="0">
                    <a:pos x="69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40" y="3"/>
                  </a:cxn>
                  <a:cxn ang="0">
                    <a:pos x="69" y="4"/>
                  </a:cxn>
                </a:cxnLst>
                <a:rect l="0" t="0" r="r" b="b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41"/>
              <p:cNvSpPr>
                <a:spLocks/>
              </p:cNvSpPr>
              <p:nvPr userDrawn="1"/>
            </p:nvSpPr>
            <p:spPr bwMode="auto">
              <a:xfrm>
                <a:off x="7603581" y="1291790"/>
                <a:ext cx="41275" cy="77684"/>
              </a:xfrm>
              <a:custGeom>
                <a:avLst/>
                <a:gdLst/>
                <a:ahLst/>
                <a:cxnLst>
                  <a:cxn ang="0">
                    <a:pos x="266" y="999"/>
                  </a:cxn>
                  <a:cxn ang="0">
                    <a:pos x="318" y="998"/>
                  </a:cxn>
                  <a:cxn ang="0">
                    <a:pos x="362" y="997"/>
                  </a:cxn>
                  <a:cxn ang="0">
                    <a:pos x="397" y="996"/>
                  </a:cxn>
                  <a:cxn ang="0">
                    <a:pos x="425" y="996"/>
                  </a:cxn>
                  <a:cxn ang="0">
                    <a:pos x="440" y="996"/>
                  </a:cxn>
                  <a:cxn ang="0">
                    <a:pos x="456" y="995"/>
                  </a:cxn>
                  <a:cxn ang="0">
                    <a:pos x="472" y="994"/>
                  </a:cxn>
                  <a:cxn ang="0">
                    <a:pos x="488" y="994"/>
                  </a:cxn>
                  <a:cxn ang="0">
                    <a:pos x="505" y="990"/>
                  </a:cxn>
                  <a:cxn ang="0">
                    <a:pos x="524" y="987"/>
                  </a:cxn>
                  <a:cxn ang="0">
                    <a:pos x="545" y="984"/>
                  </a:cxn>
                  <a:cxn ang="0">
                    <a:pos x="571" y="981"/>
                  </a:cxn>
                  <a:cxn ang="0">
                    <a:pos x="569" y="998"/>
                  </a:cxn>
                  <a:cxn ang="0">
                    <a:pos x="565" y="1014"/>
                  </a:cxn>
                  <a:cxn ang="0">
                    <a:pos x="564" y="1030"/>
                  </a:cxn>
                  <a:cxn ang="0">
                    <a:pos x="565" y="1042"/>
                  </a:cxn>
                  <a:cxn ang="0">
                    <a:pos x="565" y="1051"/>
                  </a:cxn>
                  <a:cxn ang="0">
                    <a:pos x="571" y="1075"/>
                  </a:cxn>
                  <a:cxn ang="0">
                    <a:pos x="0" y="1075"/>
                  </a:cxn>
                  <a:cxn ang="0">
                    <a:pos x="0" y="0"/>
                  </a:cxn>
                  <a:cxn ang="0">
                    <a:pos x="559" y="0"/>
                  </a:cxn>
                  <a:cxn ang="0">
                    <a:pos x="557" y="29"/>
                  </a:cxn>
                  <a:cxn ang="0">
                    <a:pos x="556" y="49"/>
                  </a:cxn>
                  <a:cxn ang="0">
                    <a:pos x="557" y="67"/>
                  </a:cxn>
                  <a:cxn ang="0">
                    <a:pos x="559" y="96"/>
                  </a:cxn>
                  <a:cxn ang="0">
                    <a:pos x="540" y="91"/>
                  </a:cxn>
                  <a:cxn ang="0">
                    <a:pos x="523" y="88"/>
                  </a:cxn>
                  <a:cxn ang="0">
                    <a:pos x="508" y="86"/>
                  </a:cxn>
                  <a:cxn ang="0">
                    <a:pos x="497" y="84"/>
                  </a:cxn>
                  <a:cxn ang="0">
                    <a:pos x="478" y="82"/>
                  </a:cxn>
                  <a:cxn ang="0">
                    <a:pos x="457" y="80"/>
                  </a:cxn>
                  <a:cxn ang="0">
                    <a:pos x="438" y="79"/>
                  </a:cxn>
                  <a:cxn ang="0">
                    <a:pos x="419" y="78"/>
                  </a:cxn>
                  <a:cxn ang="0">
                    <a:pos x="261" y="76"/>
                  </a:cxn>
                  <a:cxn ang="0">
                    <a:pos x="139" y="76"/>
                  </a:cxn>
                  <a:cxn ang="0">
                    <a:pos x="139" y="471"/>
                  </a:cxn>
                  <a:cxn ang="0">
                    <a:pos x="427" y="471"/>
                  </a:cxn>
                  <a:cxn ang="0">
                    <a:pos x="473" y="467"/>
                  </a:cxn>
                  <a:cxn ang="0">
                    <a:pos x="524" y="463"/>
                  </a:cxn>
                  <a:cxn ang="0">
                    <a:pos x="521" y="487"/>
                  </a:cxn>
                  <a:cxn ang="0">
                    <a:pos x="520" y="504"/>
                  </a:cxn>
                  <a:cxn ang="0">
                    <a:pos x="521" y="521"/>
                  </a:cxn>
                  <a:cxn ang="0">
                    <a:pos x="524" y="548"/>
                  </a:cxn>
                  <a:cxn ang="0">
                    <a:pos x="473" y="545"/>
                  </a:cxn>
                  <a:cxn ang="0">
                    <a:pos x="427" y="540"/>
                  </a:cxn>
                  <a:cxn ang="0">
                    <a:pos x="139" y="540"/>
                  </a:cxn>
                  <a:cxn ang="0">
                    <a:pos x="139" y="1002"/>
                  </a:cxn>
                  <a:cxn ang="0">
                    <a:pos x="153" y="1001"/>
                  </a:cxn>
                  <a:cxn ang="0">
                    <a:pos x="179" y="1001"/>
                  </a:cxn>
                  <a:cxn ang="0">
                    <a:pos x="217" y="1000"/>
                  </a:cxn>
                  <a:cxn ang="0">
                    <a:pos x="266" y="999"/>
                  </a:cxn>
                </a:cxnLst>
                <a:rect l="0" t="0" r="r" b="b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42"/>
              <p:cNvSpPr>
                <a:spLocks/>
              </p:cNvSpPr>
              <p:nvPr userDrawn="1"/>
            </p:nvSpPr>
            <p:spPr bwMode="auto">
              <a:xfrm>
                <a:off x="7503569" y="1291790"/>
                <a:ext cx="80962" cy="77684"/>
              </a:xfrm>
              <a:custGeom>
                <a:avLst/>
                <a:gdLst/>
                <a:ahLst/>
                <a:cxnLst>
                  <a:cxn ang="0">
                    <a:pos x="140" y="1004"/>
                  </a:cxn>
                  <a:cxn ang="0">
                    <a:pos x="489" y="1004"/>
                  </a:cxn>
                  <a:cxn ang="0">
                    <a:pos x="489" y="0"/>
                  </a:cxn>
                  <a:cxn ang="0">
                    <a:pos x="506" y="2"/>
                  </a:cxn>
                  <a:cxn ang="0">
                    <a:pos x="524" y="4"/>
                  </a:cxn>
                  <a:cxn ang="0">
                    <a:pos x="541" y="4"/>
                  </a:cxn>
                  <a:cxn ang="0">
                    <a:pos x="559" y="5"/>
                  </a:cxn>
                  <a:cxn ang="0">
                    <a:pos x="581" y="4"/>
                  </a:cxn>
                  <a:cxn ang="0">
                    <a:pos x="599" y="4"/>
                  </a:cxn>
                  <a:cxn ang="0">
                    <a:pos x="615" y="2"/>
                  </a:cxn>
                  <a:cxn ang="0">
                    <a:pos x="627" y="0"/>
                  </a:cxn>
                  <a:cxn ang="0">
                    <a:pos x="627" y="1004"/>
                  </a:cxn>
                  <a:cxn ang="0">
                    <a:pos x="978" y="1004"/>
                  </a:cxn>
                  <a:cxn ang="0">
                    <a:pos x="978" y="0"/>
                  </a:cxn>
                  <a:cxn ang="0">
                    <a:pos x="995" y="2"/>
                  </a:cxn>
                  <a:cxn ang="0">
                    <a:pos x="1012" y="4"/>
                  </a:cxn>
                  <a:cxn ang="0">
                    <a:pos x="1029" y="4"/>
                  </a:cxn>
                  <a:cxn ang="0">
                    <a:pos x="1047" y="5"/>
                  </a:cxn>
                  <a:cxn ang="0">
                    <a:pos x="1065" y="4"/>
                  </a:cxn>
                  <a:cxn ang="0">
                    <a:pos x="1082" y="4"/>
                  </a:cxn>
                  <a:cxn ang="0">
                    <a:pos x="1100" y="2"/>
                  </a:cxn>
                  <a:cxn ang="0">
                    <a:pos x="1117" y="0"/>
                  </a:cxn>
                  <a:cxn ang="0">
                    <a:pos x="1117" y="1086"/>
                  </a:cxn>
                  <a:cxn ang="0">
                    <a:pos x="1086" y="1086"/>
                  </a:cxn>
                  <a:cxn ang="0">
                    <a:pos x="1052" y="1086"/>
                  </a:cxn>
                  <a:cxn ang="0">
                    <a:pos x="1012" y="1085"/>
                  </a:cxn>
                  <a:cxn ang="0">
                    <a:pos x="969" y="1085"/>
                  </a:cxn>
                  <a:cxn ang="0">
                    <a:pos x="944" y="1084"/>
                  </a:cxn>
                  <a:cxn ang="0">
                    <a:pos x="920" y="1084"/>
                  </a:cxn>
                  <a:cxn ang="0">
                    <a:pos x="896" y="1084"/>
                  </a:cxn>
                  <a:cxn ang="0">
                    <a:pos x="870" y="1084"/>
                  </a:cxn>
                  <a:cxn ang="0">
                    <a:pos x="844" y="1083"/>
                  </a:cxn>
                  <a:cxn ang="0">
                    <a:pos x="818" y="1083"/>
                  </a:cxn>
                  <a:cxn ang="0">
                    <a:pos x="791" y="1083"/>
                  </a:cxn>
                  <a:cxn ang="0">
                    <a:pos x="763" y="1083"/>
                  </a:cxn>
                  <a:cxn ang="0">
                    <a:pos x="736" y="1081"/>
                  </a:cxn>
                  <a:cxn ang="0">
                    <a:pos x="709" y="1081"/>
                  </a:cxn>
                  <a:cxn ang="0">
                    <a:pos x="683" y="1081"/>
                  </a:cxn>
                  <a:cxn ang="0">
                    <a:pos x="657" y="1081"/>
                  </a:cxn>
                  <a:cxn ang="0">
                    <a:pos x="632" y="1080"/>
                  </a:cxn>
                  <a:cxn ang="0">
                    <a:pos x="606" y="1080"/>
                  </a:cxn>
                  <a:cxn ang="0">
                    <a:pos x="582" y="1080"/>
                  </a:cxn>
                  <a:cxn ang="0">
                    <a:pos x="559" y="1080"/>
                  </a:cxn>
                  <a:cxn ang="0">
                    <a:pos x="197" y="1080"/>
                  </a:cxn>
                  <a:cxn ang="0">
                    <a:pos x="172" y="1081"/>
                  </a:cxn>
                  <a:cxn ang="0">
                    <a:pos x="143" y="1081"/>
                  </a:cxn>
                  <a:cxn ang="0">
                    <a:pos x="112" y="1083"/>
                  </a:cxn>
                  <a:cxn ang="0">
                    <a:pos x="77" y="1084"/>
                  </a:cxn>
                  <a:cxn ang="0">
                    <a:pos x="45" y="1084"/>
                  </a:cxn>
                  <a:cxn ang="0">
                    <a:pos x="22" y="1085"/>
                  </a:cxn>
                  <a:cxn ang="0">
                    <a:pos x="7" y="1086"/>
                  </a:cxn>
                  <a:cxn ang="0">
                    <a:pos x="0" y="1086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33" y="4"/>
                  </a:cxn>
                  <a:cxn ang="0">
                    <a:pos x="51" y="4"/>
                  </a:cxn>
                  <a:cxn ang="0">
                    <a:pos x="69" y="5"/>
                  </a:cxn>
                  <a:cxn ang="0">
                    <a:pos x="86" y="4"/>
                  </a:cxn>
                  <a:cxn ang="0">
                    <a:pos x="104" y="4"/>
                  </a:cxn>
                  <a:cxn ang="0">
                    <a:pos x="122" y="2"/>
                  </a:cxn>
                  <a:cxn ang="0">
                    <a:pos x="140" y="0"/>
                  </a:cxn>
                  <a:cxn ang="0">
                    <a:pos x="140" y="1004"/>
                  </a:cxn>
                </a:cxnLst>
                <a:rect l="0" t="0" r="r" b="b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43"/>
              <p:cNvSpPr>
                <a:spLocks/>
              </p:cNvSpPr>
              <p:nvPr userDrawn="1"/>
            </p:nvSpPr>
            <p:spPr bwMode="auto">
              <a:xfrm>
                <a:off x="7473407" y="1291790"/>
                <a:ext cx="9525" cy="77684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140" y="1081"/>
                  </a:cxn>
                  <a:cxn ang="0">
                    <a:pos x="111" y="1078"/>
                  </a:cxn>
                  <a:cxn ang="0">
                    <a:pos x="26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34" y="3"/>
                  </a:cxn>
                  <a:cxn ang="0">
                    <a:pos x="52" y="4"/>
                  </a:cxn>
                  <a:cxn ang="0">
                    <a:pos x="70" y="4"/>
                  </a:cxn>
                  <a:cxn ang="0">
                    <a:pos x="91" y="4"/>
                  </a:cxn>
                  <a:cxn ang="0">
                    <a:pos x="110" y="3"/>
                  </a:cxn>
                  <a:cxn ang="0">
                    <a:pos x="126" y="2"/>
                  </a:cxn>
                  <a:cxn ang="0">
                    <a:pos x="140" y="0"/>
                  </a:cxn>
                </a:cxnLst>
                <a:rect l="0" t="0" r="r" b="b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44"/>
              <p:cNvSpPr>
                <a:spLocks noEditPoints="1"/>
              </p:cNvSpPr>
              <p:nvPr userDrawn="1"/>
            </p:nvSpPr>
            <p:spPr bwMode="auto">
              <a:xfrm>
                <a:off x="7413083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138" y="0"/>
                  </a:cxn>
                  <a:cxn ang="0">
                    <a:pos x="282" y="488"/>
                  </a:cxn>
                  <a:cxn ang="0">
                    <a:pos x="353" y="491"/>
                  </a:cxn>
                  <a:cxn ang="0">
                    <a:pos x="418" y="495"/>
                  </a:cxn>
                  <a:cxn ang="0">
                    <a:pos x="474" y="502"/>
                  </a:cxn>
                  <a:cxn ang="0">
                    <a:pos x="521" y="513"/>
                  </a:cxn>
                  <a:cxn ang="0">
                    <a:pos x="563" y="527"/>
                  </a:cxn>
                  <a:cxn ang="0">
                    <a:pos x="598" y="546"/>
                  </a:cxn>
                  <a:cxn ang="0">
                    <a:pos x="626" y="568"/>
                  </a:cxn>
                  <a:cxn ang="0">
                    <a:pos x="648" y="595"/>
                  </a:cxn>
                  <a:cxn ang="0">
                    <a:pos x="666" y="625"/>
                  </a:cxn>
                  <a:cxn ang="0">
                    <a:pos x="678" y="661"/>
                  </a:cxn>
                  <a:cxn ang="0">
                    <a:pos x="686" y="702"/>
                  </a:cxn>
                  <a:cxn ang="0">
                    <a:pos x="688" y="747"/>
                  </a:cxn>
                  <a:cxn ang="0">
                    <a:pos x="687" y="781"/>
                  </a:cxn>
                  <a:cxn ang="0">
                    <a:pos x="682" y="814"/>
                  </a:cxn>
                  <a:cxn ang="0">
                    <a:pos x="677" y="844"/>
                  </a:cxn>
                  <a:cxn ang="0">
                    <a:pos x="669" y="873"/>
                  </a:cxn>
                  <a:cxn ang="0">
                    <a:pos x="657" y="898"/>
                  </a:cxn>
                  <a:cxn ang="0">
                    <a:pos x="644" y="923"/>
                  </a:cxn>
                  <a:cxn ang="0">
                    <a:pos x="627" y="944"/>
                  </a:cxn>
                  <a:cxn ang="0">
                    <a:pos x="609" y="964"/>
                  </a:cxn>
                  <a:cxn ang="0">
                    <a:pos x="587" y="982"/>
                  </a:cxn>
                  <a:cxn ang="0">
                    <a:pos x="563" y="999"/>
                  </a:cxn>
                  <a:cxn ang="0">
                    <a:pos x="535" y="1015"/>
                  </a:cxn>
                  <a:cxn ang="0">
                    <a:pos x="504" y="1029"/>
                  </a:cxn>
                  <a:cxn ang="0">
                    <a:pos x="470" y="1041"/>
                  </a:cxn>
                  <a:cxn ang="0">
                    <a:pos x="433" y="1052"/>
                  </a:cxn>
                  <a:cxn ang="0">
                    <a:pos x="352" y="1070"/>
                  </a:cxn>
                  <a:cxn ang="0">
                    <a:pos x="321" y="1072"/>
                  </a:cxn>
                  <a:cxn ang="0">
                    <a:pos x="275" y="1074"/>
                  </a:cxn>
                  <a:cxn ang="0">
                    <a:pos x="213" y="1076"/>
                  </a:cxn>
                  <a:cxn ang="0">
                    <a:pos x="141" y="1078"/>
                  </a:cxn>
                  <a:cxn ang="0">
                    <a:pos x="0" y="0"/>
                  </a:cxn>
                  <a:cxn ang="0">
                    <a:pos x="514" y="881"/>
                  </a:cxn>
                  <a:cxn ang="0">
                    <a:pos x="527" y="852"/>
                  </a:cxn>
                  <a:cxn ang="0">
                    <a:pos x="536" y="822"/>
                  </a:cxn>
                  <a:cxn ang="0">
                    <a:pos x="541" y="790"/>
                  </a:cxn>
                  <a:cxn ang="0">
                    <a:pos x="544" y="755"/>
                  </a:cxn>
                  <a:cxn ang="0">
                    <a:pos x="540" y="714"/>
                  </a:cxn>
                  <a:cxn ang="0">
                    <a:pos x="532" y="677"/>
                  </a:cxn>
                  <a:cxn ang="0">
                    <a:pos x="518" y="644"/>
                  </a:cxn>
                  <a:cxn ang="0">
                    <a:pos x="498" y="615"/>
                  </a:cxn>
                  <a:cxn ang="0">
                    <a:pos x="474" y="590"/>
                  </a:cxn>
                  <a:cxn ang="0">
                    <a:pos x="443" y="571"/>
                  </a:cxn>
                  <a:cxn ang="0">
                    <a:pos x="407" y="558"/>
                  </a:cxn>
                  <a:cxn ang="0">
                    <a:pos x="366" y="552"/>
                  </a:cxn>
                  <a:cxn ang="0">
                    <a:pos x="347" y="550"/>
                  </a:cxn>
                  <a:cxn ang="0">
                    <a:pos x="329" y="549"/>
                  </a:cxn>
                  <a:cxn ang="0">
                    <a:pos x="304" y="549"/>
                  </a:cxn>
                  <a:cxn ang="0">
                    <a:pos x="269" y="548"/>
                  </a:cxn>
                  <a:cxn ang="0">
                    <a:pos x="138" y="1012"/>
                  </a:cxn>
                  <a:cxn ang="0">
                    <a:pos x="313" y="1009"/>
                  </a:cxn>
                  <a:cxn ang="0">
                    <a:pos x="349" y="1002"/>
                  </a:cxn>
                  <a:cxn ang="0">
                    <a:pos x="382" y="992"/>
                  </a:cxn>
                  <a:cxn ang="0">
                    <a:pos x="412" y="978"/>
                  </a:cxn>
                  <a:cxn ang="0">
                    <a:pos x="441" y="962"/>
                  </a:cxn>
                  <a:cxn ang="0">
                    <a:pos x="466" y="942"/>
                  </a:cxn>
                  <a:cxn ang="0">
                    <a:pos x="487" y="919"/>
                  </a:cxn>
                  <a:cxn ang="0">
                    <a:pos x="507" y="895"/>
                  </a:cxn>
                </a:cxnLst>
                <a:rect l="0" t="0" r="r" b="b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45"/>
              <p:cNvSpPr>
                <a:spLocks noEditPoints="1"/>
              </p:cNvSpPr>
              <p:nvPr userDrawn="1"/>
            </p:nvSpPr>
            <p:spPr bwMode="auto">
              <a:xfrm>
                <a:off x="7346408" y="1291790"/>
                <a:ext cx="50800" cy="77684"/>
              </a:xfrm>
              <a:custGeom>
                <a:avLst/>
                <a:gdLst/>
                <a:ahLst/>
                <a:cxnLst>
                  <a:cxn ang="0">
                    <a:pos x="333" y="1015"/>
                  </a:cxn>
                  <a:cxn ang="0">
                    <a:pos x="402" y="1000"/>
                  </a:cxn>
                  <a:cxn ang="0">
                    <a:pos x="462" y="970"/>
                  </a:cxn>
                  <a:cxn ang="0">
                    <a:pos x="508" y="926"/>
                  </a:cxn>
                  <a:cxn ang="0">
                    <a:pos x="542" y="871"/>
                  </a:cxn>
                  <a:cxn ang="0">
                    <a:pos x="559" y="807"/>
                  </a:cxn>
                  <a:cxn ang="0">
                    <a:pos x="559" y="730"/>
                  </a:cxn>
                  <a:cxn ang="0">
                    <a:pos x="539" y="659"/>
                  </a:cxn>
                  <a:cxn ang="0">
                    <a:pos x="499" y="607"/>
                  </a:cxn>
                  <a:cxn ang="0">
                    <a:pos x="443" y="571"/>
                  </a:cxn>
                  <a:cxn ang="0">
                    <a:pos x="371" y="548"/>
                  </a:cxn>
                  <a:cxn ang="0">
                    <a:pos x="284" y="537"/>
                  </a:cxn>
                  <a:cxn ang="0">
                    <a:pos x="140" y="1017"/>
                  </a:cxn>
                  <a:cxn ang="0">
                    <a:pos x="195" y="474"/>
                  </a:cxn>
                  <a:cxn ang="0">
                    <a:pos x="314" y="469"/>
                  </a:cxn>
                  <a:cxn ang="0">
                    <a:pos x="410" y="444"/>
                  </a:cxn>
                  <a:cxn ang="0">
                    <a:pos x="461" y="412"/>
                  </a:cxn>
                  <a:cxn ang="0">
                    <a:pos x="498" y="367"/>
                  </a:cxn>
                  <a:cxn ang="0">
                    <a:pos x="523" y="312"/>
                  </a:cxn>
                  <a:cxn ang="0">
                    <a:pos x="530" y="252"/>
                  </a:cxn>
                  <a:cxn ang="0">
                    <a:pos x="523" y="187"/>
                  </a:cxn>
                  <a:cxn ang="0">
                    <a:pos x="500" y="137"/>
                  </a:cxn>
                  <a:cxn ang="0">
                    <a:pos x="462" y="100"/>
                  </a:cxn>
                  <a:cxn ang="0">
                    <a:pos x="410" y="77"/>
                  </a:cxn>
                  <a:cxn ang="0">
                    <a:pos x="343" y="64"/>
                  </a:cxn>
                  <a:cxn ang="0">
                    <a:pos x="262" y="60"/>
                  </a:cxn>
                  <a:cxn ang="0">
                    <a:pos x="374" y="1"/>
                  </a:cxn>
                  <a:cxn ang="0">
                    <a:pos x="471" y="12"/>
                  </a:cxn>
                  <a:cxn ang="0">
                    <a:pos x="548" y="33"/>
                  </a:cxn>
                  <a:cxn ang="0">
                    <a:pos x="607" y="68"/>
                  </a:cxn>
                  <a:cxn ang="0">
                    <a:pos x="647" y="116"/>
                  </a:cxn>
                  <a:cxn ang="0">
                    <a:pos x="666" y="181"/>
                  </a:cxn>
                  <a:cxn ang="0">
                    <a:pos x="668" y="244"/>
                  </a:cxn>
                  <a:cxn ang="0">
                    <a:pos x="659" y="294"/>
                  </a:cxn>
                  <a:cxn ang="0">
                    <a:pos x="629" y="360"/>
                  </a:cxn>
                  <a:cxn ang="0">
                    <a:pos x="561" y="431"/>
                  </a:cxn>
                  <a:cxn ang="0">
                    <a:pos x="473" y="480"/>
                  </a:cxn>
                  <a:cxn ang="0">
                    <a:pos x="443" y="499"/>
                  </a:cxn>
                  <a:cxn ang="0">
                    <a:pos x="492" y="508"/>
                  </a:cxn>
                  <a:cxn ang="0">
                    <a:pos x="545" y="522"/>
                  </a:cxn>
                  <a:cxn ang="0">
                    <a:pos x="591" y="545"/>
                  </a:cxn>
                  <a:cxn ang="0">
                    <a:pos x="632" y="572"/>
                  </a:cxn>
                  <a:cxn ang="0">
                    <a:pos x="667" y="609"/>
                  </a:cxn>
                  <a:cxn ang="0">
                    <a:pos x="693" y="657"/>
                  </a:cxn>
                  <a:cxn ang="0">
                    <a:pos x="706" y="713"/>
                  </a:cxn>
                  <a:cxn ang="0">
                    <a:pos x="705" y="787"/>
                  </a:cxn>
                  <a:cxn ang="0">
                    <a:pos x="688" y="862"/>
                  </a:cxn>
                  <a:cxn ang="0">
                    <a:pos x="653" y="929"/>
                  </a:cxn>
                  <a:cxn ang="0">
                    <a:pos x="599" y="987"/>
                  </a:cxn>
                  <a:cxn ang="0">
                    <a:pos x="545" y="1025"/>
                  </a:cxn>
                  <a:cxn ang="0">
                    <a:pos x="470" y="1055"/>
                  </a:cxn>
                  <a:cxn ang="0">
                    <a:pos x="361" y="1073"/>
                  </a:cxn>
                </a:cxnLst>
                <a:rect l="0" t="0" r="r" b="b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46"/>
              <p:cNvSpPr>
                <a:spLocks noEditPoints="1"/>
              </p:cNvSpPr>
              <p:nvPr userDrawn="1"/>
            </p:nvSpPr>
            <p:spPr bwMode="auto">
              <a:xfrm>
                <a:off x="7247984" y="1290204"/>
                <a:ext cx="84136" cy="80855"/>
              </a:xfrm>
              <a:custGeom>
                <a:avLst/>
                <a:gdLst/>
                <a:ahLst/>
                <a:cxnLst>
                  <a:cxn ang="0">
                    <a:pos x="91" y="887"/>
                  </a:cxn>
                  <a:cxn ang="0">
                    <a:pos x="31" y="764"/>
                  </a:cxn>
                  <a:cxn ang="0">
                    <a:pos x="2" y="626"/>
                  </a:cxn>
                  <a:cxn ang="0">
                    <a:pos x="5" y="471"/>
                  </a:cxn>
                  <a:cxn ang="0">
                    <a:pos x="43" y="332"/>
                  </a:cxn>
                  <a:cxn ang="0">
                    <a:pos x="113" y="213"/>
                  </a:cxn>
                  <a:cxn ang="0">
                    <a:pos x="210" y="118"/>
                  </a:cxn>
                  <a:cxn ang="0">
                    <a:pos x="327" y="51"/>
                  </a:cxn>
                  <a:cxn ang="0">
                    <a:pos x="464" y="9"/>
                  </a:cxn>
                  <a:cxn ang="0">
                    <a:pos x="611" y="1"/>
                  </a:cxn>
                  <a:cxn ang="0">
                    <a:pos x="751" y="18"/>
                  </a:cxn>
                  <a:cxn ang="0">
                    <a:pos x="882" y="61"/>
                  </a:cxn>
                  <a:cxn ang="0">
                    <a:pos x="998" y="130"/>
                  </a:cxn>
                  <a:cxn ang="0">
                    <a:pos x="1089" y="227"/>
                  </a:cxn>
                  <a:cxn ang="0">
                    <a:pos x="1153" y="353"/>
                  </a:cxn>
                  <a:cxn ang="0">
                    <a:pos x="1180" y="506"/>
                  </a:cxn>
                  <a:cxn ang="0">
                    <a:pos x="1176" y="623"/>
                  </a:cxn>
                  <a:cxn ang="0">
                    <a:pos x="1156" y="719"/>
                  </a:cxn>
                  <a:cxn ang="0">
                    <a:pos x="1122" y="810"/>
                  </a:cxn>
                  <a:cxn ang="0">
                    <a:pos x="1073" y="891"/>
                  </a:cxn>
                  <a:cxn ang="0">
                    <a:pos x="1013" y="961"/>
                  </a:cxn>
                  <a:cxn ang="0">
                    <a:pos x="940" y="1020"/>
                  </a:cxn>
                  <a:cxn ang="0">
                    <a:pos x="855" y="1065"/>
                  </a:cxn>
                  <a:cxn ang="0">
                    <a:pos x="763" y="1098"/>
                  </a:cxn>
                  <a:cxn ang="0">
                    <a:pos x="664" y="1117"/>
                  </a:cxn>
                  <a:cxn ang="0">
                    <a:pos x="549" y="1121"/>
                  </a:cxn>
                  <a:cxn ang="0">
                    <a:pos x="399" y="1099"/>
                  </a:cxn>
                  <a:cxn ang="0">
                    <a:pos x="267" y="1048"/>
                  </a:cxn>
                  <a:cxn ang="0">
                    <a:pos x="159" y="969"/>
                  </a:cxn>
                  <a:cxn ang="0">
                    <a:pos x="344" y="998"/>
                  </a:cxn>
                  <a:cxn ang="0">
                    <a:pos x="439" y="1045"/>
                  </a:cxn>
                  <a:cxn ang="0">
                    <a:pos x="542" y="1068"/>
                  </a:cxn>
                  <a:cxn ang="0">
                    <a:pos x="665" y="1063"/>
                  </a:cxn>
                  <a:cxn ang="0">
                    <a:pos x="781" y="1021"/>
                  </a:cxn>
                  <a:cxn ang="0">
                    <a:pos x="874" y="950"/>
                  </a:cxn>
                  <a:cxn ang="0">
                    <a:pos x="943" y="855"/>
                  </a:cxn>
                  <a:cxn ang="0">
                    <a:pos x="992" y="746"/>
                  </a:cxn>
                  <a:cxn ang="0">
                    <a:pos x="1019" y="633"/>
                  </a:cxn>
                  <a:cxn ang="0">
                    <a:pos x="1025" y="514"/>
                  </a:cxn>
                  <a:cxn ang="0">
                    <a:pos x="1006" y="366"/>
                  </a:cxn>
                  <a:cxn ang="0">
                    <a:pos x="945" y="229"/>
                  </a:cxn>
                  <a:cxn ang="0">
                    <a:pos x="885" y="160"/>
                  </a:cxn>
                  <a:cxn ang="0">
                    <a:pos x="824" y="114"/>
                  </a:cxn>
                  <a:cxn ang="0">
                    <a:pos x="753" y="80"/>
                  </a:cxn>
                  <a:cxn ang="0">
                    <a:pos x="644" y="55"/>
                  </a:cxn>
                  <a:cxn ang="0">
                    <a:pos x="549" y="55"/>
                  </a:cxn>
                  <a:cxn ang="0">
                    <a:pos x="434" y="80"/>
                  </a:cxn>
                  <a:cxn ang="0">
                    <a:pos x="337" y="136"/>
                  </a:cxn>
                  <a:cxn ang="0">
                    <a:pos x="258" y="214"/>
                  </a:cxn>
                  <a:cxn ang="0">
                    <a:pos x="201" y="318"/>
                  </a:cxn>
                  <a:cxn ang="0">
                    <a:pos x="166" y="442"/>
                  </a:cxn>
                  <a:cxn ang="0">
                    <a:pos x="155" y="583"/>
                  </a:cxn>
                  <a:cxn ang="0">
                    <a:pos x="166" y="716"/>
                  </a:cxn>
                  <a:cxn ang="0">
                    <a:pos x="204" y="831"/>
                  </a:cxn>
                  <a:cxn ang="0">
                    <a:pos x="264" y="925"/>
                  </a:cxn>
                </a:cxnLst>
                <a:rect l="0" t="0" r="r" b="b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47"/>
              <p:cNvSpPr>
                <a:spLocks/>
              </p:cNvSpPr>
              <p:nvPr userDrawn="1"/>
            </p:nvSpPr>
            <p:spPr bwMode="auto">
              <a:xfrm>
                <a:off x="7163847" y="1291790"/>
                <a:ext cx="68262" cy="77684"/>
              </a:xfrm>
              <a:custGeom>
                <a:avLst/>
                <a:gdLst/>
                <a:ahLst/>
                <a:cxnLst>
                  <a:cxn ang="0">
                    <a:pos x="68" y="1075"/>
                  </a:cxn>
                  <a:cxn ang="0">
                    <a:pos x="37" y="1078"/>
                  </a:cxn>
                  <a:cxn ang="0">
                    <a:pos x="0" y="1081"/>
                  </a:cxn>
                  <a:cxn ang="0">
                    <a:pos x="0" y="0"/>
                  </a:cxn>
                  <a:cxn ang="0">
                    <a:pos x="940" y="0"/>
                  </a:cxn>
                  <a:cxn ang="0">
                    <a:pos x="940" y="1081"/>
                  </a:cxn>
                  <a:cxn ang="0">
                    <a:pos x="913" y="1079"/>
                  </a:cxn>
                  <a:cxn ang="0">
                    <a:pos x="901" y="1079"/>
                  </a:cxn>
                  <a:cxn ang="0">
                    <a:pos x="894" y="1078"/>
                  </a:cxn>
                  <a:cxn ang="0">
                    <a:pos x="871" y="1075"/>
                  </a:cxn>
                  <a:cxn ang="0">
                    <a:pos x="847" y="1078"/>
                  </a:cxn>
                  <a:cxn ang="0">
                    <a:pos x="828" y="1079"/>
                  </a:cxn>
                  <a:cxn ang="0">
                    <a:pos x="803" y="1081"/>
                  </a:cxn>
                  <a:cxn ang="0">
                    <a:pos x="803" y="80"/>
                  </a:cxn>
                  <a:cxn ang="0">
                    <a:pos x="787" y="80"/>
                  </a:cxn>
                  <a:cxn ang="0">
                    <a:pos x="771" y="80"/>
                  </a:cxn>
                  <a:cxn ang="0">
                    <a:pos x="752" y="80"/>
                  </a:cxn>
                  <a:cxn ang="0">
                    <a:pos x="732" y="80"/>
                  </a:cxn>
                  <a:cxn ang="0">
                    <a:pos x="710" y="79"/>
                  </a:cxn>
                  <a:cxn ang="0">
                    <a:pos x="687" y="79"/>
                  </a:cxn>
                  <a:cxn ang="0">
                    <a:pos x="662" y="79"/>
                  </a:cxn>
                  <a:cxn ang="0">
                    <a:pos x="635" y="78"/>
                  </a:cxn>
                  <a:cxn ang="0">
                    <a:pos x="609" y="78"/>
                  </a:cxn>
                  <a:cxn ang="0">
                    <a:pos x="583" y="77"/>
                  </a:cxn>
                  <a:cxn ang="0">
                    <a:pos x="560" y="77"/>
                  </a:cxn>
                  <a:cxn ang="0">
                    <a:pos x="539" y="76"/>
                  </a:cxn>
                  <a:cxn ang="0">
                    <a:pos x="520" y="76"/>
                  </a:cxn>
                  <a:cxn ang="0">
                    <a:pos x="502" y="76"/>
                  </a:cxn>
                  <a:cxn ang="0">
                    <a:pos x="486" y="76"/>
                  </a:cxn>
                  <a:cxn ang="0">
                    <a:pos x="471" y="76"/>
                  </a:cxn>
                  <a:cxn ang="0">
                    <a:pos x="457" y="76"/>
                  </a:cxn>
                  <a:cxn ang="0">
                    <a:pos x="441" y="76"/>
                  </a:cxn>
                  <a:cxn ang="0">
                    <a:pos x="423" y="76"/>
                  </a:cxn>
                  <a:cxn ang="0">
                    <a:pos x="403" y="76"/>
                  </a:cxn>
                  <a:cxn ang="0">
                    <a:pos x="382" y="77"/>
                  </a:cxn>
                  <a:cxn ang="0">
                    <a:pos x="358" y="77"/>
                  </a:cxn>
                  <a:cxn ang="0">
                    <a:pos x="333" y="78"/>
                  </a:cxn>
                  <a:cxn ang="0">
                    <a:pos x="306" y="78"/>
                  </a:cxn>
                  <a:cxn ang="0">
                    <a:pos x="279" y="79"/>
                  </a:cxn>
                  <a:cxn ang="0">
                    <a:pos x="255" y="79"/>
                  </a:cxn>
                  <a:cxn ang="0">
                    <a:pos x="232" y="79"/>
                  </a:cxn>
                  <a:cxn ang="0">
                    <a:pos x="209" y="80"/>
                  </a:cxn>
                  <a:cxn ang="0">
                    <a:pos x="189" y="80"/>
                  </a:cxn>
                  <a:cxn ang="0">
                    <a:pos x="170" y="80"/>
                  </a:cxn>
                  <a:cxn ang="0">
                    <a:pos x="153" y="80"/>
                  </a:cxn>
                  <a:cxn ang="0">
                    <a:pos x="138" y="80"/>
                  </a:cxn>
                  <a:cxn ang="0">
                    <a:pos x="138" y="1081"/>
                  </a:cxn>
                  <a:cxn ang="0">
                    <a:pos x="110" y="1079"/>
                  </a:cxn>
                  <a:cxn ang="0">
                    <a:pos x="98" y="1079"/>
                  </a:cxn>
                  <a:cxn ang="0">
                    <a:pos x="91" y="1078"/>
                  </a:cxn>
                  <a:cxn ang="0">
                    <a:pos x="68" y="1075"/>
                  </a:cxn>
                </a:cxnLst>
                <a:rect l="0" t="0" r="r" b="b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2" name="Группа 67"/>
            <p:cNvGrpSpPr>
              <a:grpSpLocks/>
            </p:cNvGrpSpPr>
            <p:nvPr userDrawn="1"/>
          </p:nvGrpSpPr>
          <p:grpSpPr bwMode="auto">
            <a:xfrm>
              <a:off x="7366180" y="119641"/>
              <a:ext cx="523076" cy="623058"/>
              <a:chOff x="7263631" y="290557"/>
              <a:chExt cx="523076" cy="623058"/>
            </a:xfrm>
          </p:grpSpPr>
          <p:sp>
            <p:nvSpPr>
              <p:cNvPr id="23" name="Freeform 48"/>
              <p:cNvSpPr>
                <a:spLocks/>
              </p:cNvSpPr>
              <p:nvPr userDrawn="1"/>
            </p:nvSpPr>
            <p:spPr bwMode="auto">
              <a:xfrm>
                <a:off x="7263631" y="290557"/>
                <a:ext cx="522282" cy="288541"/>
              </a:xfrm>
              <a:custGeom>
                <a:avLst/>
                <a:gdLst/>
                <a:ahLst/>
                <a:cxnLst>
                  <a:cxn ang="0">
                    <a:pos x="3548" y="3310"/>
                  </a:cxn>
                  <a:cxn ang="0">
                    <a:pos x="5362" y="2567"/>
                  </a:cxn>
                  <a:cxn ang="0">
                    <a:pos x="7273" y="1825"/>
                  </a:cxn>
                  <a:cxn ang="0">
                    <a:pos x="7275" y="1651"/>
                  </a:cxn>
                  <a:cxn ang="0">
                    <a:pos x="7276" y="1487"/>
                  </a:cxn>
                  <a:cxn ang="0">
                    <a:pos x="7277" y="1329"/>
                  </a:cxn>
                  <a:cxn ang="0">
                    <a:pos x="7278" y="1174"/>
                  </a:cxn>
                  <a:cxn ang="0">
                    <a:pos x="7279" y="1016"/>
                  </a:cxn>
                  <a:cxn ang="0">
                    <a:pos x="7280" y="853"/>
                  </a:cxn>
                  <a:cxn ang="0">
                    <a:pos x="7282" y="680"/>
                  </a:cxn>
                  <a:cxn ang="0">
                    <a:pos x="7283" y="495"/>
                  </a:cxn>
                  <a:cxn ang="0">
                    <a:pos x="7281" y="205"/>
                  </a:cxn>
                  <a:cxn ang="0">
                    <a:pos x="7273" y="176"/>
                  </a:cxn>
                  <a:cxn ang="0">
                    <a:pos x="7264" y="150"/>
                  </a:cxn>
                  <a:cxn ang="0">
                    <a:pos x="7251" y="127"/>
                  </a:cxn>
                  <a:cxn ang="0">
                    <a:pos x="7236" y="106"/>
                  </a:cxn>
                  <a:cxn ang="0">
                    <a:pos x="7219" y="88"/>
                  </a:cxn>
                  <a:cxn ang="0">
                    <a:pos x="7200" y="72"/>
                  </a:cxn>
                  <a:cxn ang="0">
                    <a:pos x="7179" y="58"/>
                  </a:cxn>
                  <a:cxn ang="0">
                    <a:pos x="7143" y="40"/>
                  </a:cxn>
                  <a:cxn ang="0">
                    <a:pos x="7090" y="23"/>
                  </a:cxn>
                  <a:cxn ang="0">
                    <a:pos x="7033" y="12"/>
                  </a:cxn>
                  <a:cxn ang="0">
                    <a:pos x="6972" y="3"/>
                  </a:cxn>
                  <a:cxn ang="0">
                    <a:pos x="6474" y="0"/>
                  </a:cxn>
                  <a:cxn ang="0">
                    <a:pos x="6234" y="2"/>
                  </a:cxn>
                  <a:cxn ang="0">
                    <a:pos x="5948" y="3"/>
                  </a:cxn>
                  <a:cxn ang="0">
                    <a:pos x="5622" y="4"/>
                  </a:cxn>
                  <a:cxn ang="0">
                    <a:pos x="5264" y="5"/>
                  </a:cxn>
                  <a:cxn ang="0">
                    <a:pos x="4880" y="5"/>
                  </a:cxn>
                  <a:cxn ang="0">
                    <a:pos x="4478" y="6"/>
                  </a:cxn>
                  <a:cxn ang="0">
                    <a:pos x="4063" y="6"/>
                  </a:cxn>
                  <a:cxn ang="0">
                    <a:pos x="3643" y="6"/>
                  </a:cxn>
                  <a:cxn ang="0">
                    <a:pos x="3430" y="6"/>
                  </a:cxn>
                  <a:cxn ang="0">
                    <a:pos x="3012" y="6"/>
                  </a:cxn>
                  <a:cxn ang="0">
                    <a:pos x="2602" y="6"/>
                  </a:cxn>
                  <a:cxn ang="0">
                    <a:pos x="2208" y="5"/>
                  </a:cxn>
                  <a:cxn ang="0">
                    <a:pos x="1836" y="4"/>
                  </a:cxn>
                  <a:cxn ang="0">
                    <a:pos x="1493" y="3"/>
                  </a:cxn>
                  <a:cxn ang="0">
                    <a:pos x="1186" y="2"/>
                  </a:cxn>
                  <a:cxn ang="0">
                    <a:pos x="923" y="1"/>
                  </a:cxn>
                  <a:cxn ang="0">
                    <a:pos x="343" y="0"/>
                  </a:cxn>
                  <a:cxn ang="0">
                    <a:pos x="281" y="6"/>
                  </a:cxn>
                  <a:cxn ang="0">
                    <a:pos x="220" y="17"/>
                  </a:cxn>
                  <a:cxn ang="0">
                    <a:pos x="165" y="31"/>
                  </a:cxn>
                  <a:cxn ang="0">
                    <a:pos x="115" y="52"/>
                  </a:cxn>
                  <a:cxn ang="0">
                    <a:pos x="93" y="65"/>
                  </a:cxn>
                  <a:cxn ang="0">
                    <a:pos x="72" y="80"/>
                  </a:cxn>
                  <a:cxn ang="0">
                    <a:pos x="54" y="97"/>
                  </a:cxn>
                  <a:cxn ang="0">
                    <a:pos x="38" y="116"/>
                  </a:cxn>
                  <a:cxn ang="0">
                    <a:pos x="24" y="138"/>
                  </a:cxn>
                  <a:cxn ang="0">
                    <a:pos x="14" y="162"/>
                  </a:cxn>
                  <a:cxn ang="0">
                    <a:pos x="5" y="190"/>
                  </a:cxn>
                  <a:cxn ang="0">
                    <a:pos x="0" y="221"/>
                  </a:cxn>
                  <a:cxn ang="0">
                    <a:pos x="2" y="737"/>
                  </a:cxn>
                  <a:cxn ang="0">
                    <a:pos x="5" y="1203"/>
                  </a:cxn>
                  <a:cxn ang="0">
                    <a:pos x="8" y="1648"/>
                  </a:cxn>
                  <a:cxn ang="0">
                    <a:pos x="10" y="2079"/>
                  </a:cxn>
                  <a:cxn ang="0">
                    <a:pos x="12" y="2504"/>
                  </a:cxn>
                  <a:cxn ang="0">
                    <a:pos x="12" y="2926"/>
                  </a:cxn>
                  <a:cxn ang="0">
                    <a:pos x="13" y="3352"/>
                  </a:cxn>
                  <a:cxn ang="0">
                    <a:pos x="12" y="3788"/>
                  </a:cxn>
                  <a:cxn ang="0">
                    <a:pos x="1718" y="4012"/>
                  </a:cxn>
                </a:cxnLst>
                <a:rect l="0" t="0" r="r" b="b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49"/>
              <p:cNvSpPr>
                <a:spLocks/>
              </p:cNvSpPr>
              <p:nvPr userDrawn="1"/>
            </p:nvSpPr>
            <p:spPr bwMode="auto">
              <a:xfrm>
                <a:off x="7263631" y="477633"/>
                <a:ext cx="522282" cy="435982"/>
              </a:xfrm>
              <a:custGeom>
                <a:avLst/>
                <a:gdLst/>
                <a:ahLst/>
                <a:cxnLst>
                  <a:cxn ang="0">
                    <a:pos x="3661" y="742"/>
                  </a:cxn>
                  <a:cxn ang="0">
                    <a:pos x="1833" y="2188"/>
                  </a:cxn>
                  <a:cxn ang="0">
                    <a:pos x="5" y="2315"/>
                  </a:cxn>
                  <a:cxn ang="0">
                    <a:pos x="4" y="2517"/>
                  </a:cxn>
                  <a:cxn ang="0">
                    <a:pos x="3" y="2727"/>
                  </a:cxn>
                  <a:cxn ang="0">
                    <a:pos x="2" y="2937"/>
                  </a:cxn>
                  <a:cxn ang="0">
                    <a:pos x="1" y="3144"/>
                  </a:cxn>
                  <a:cxn ang="0">
                    <a:pos x="0" y="3321"/>
                  </a:cxn>
                  <a:cxn ang="0">
                    <a:pos x="4" y="3457"/>
                  </a:cxn>
                  <a:cxn ang="0">
                    <a:pos x="18" y="3597"/>
                  </a:cxn>
                  <a:cxn ang="0">
                    <a:pos x="47" y="3741"/>
                  </a:cxn>
                  <a:cxn ang="0">
                    <a:pos x="97" y="3887"/>
                  </a:cxn>
                  <a:cxn ang="0">
                    <a:pos x="172" y="4038"/>
                  </a:cxn>
                  <a:cxn ang="0">
                    <a:pos x="279" y="4193"/>
                  </a:cxn>
                  <a:cxn ang="0">
                    <a:pos x="423" y="4352"/>
                  </a:cxn>
                  <a:cxn ang="0">
                    <a:pos x="610" y="4515"/>
                  </a:cxn>
                  <a:cxn ang="0">
                    <a:pos x="845" y="4682"/>
                  </a:cxn>
                  <a:cxn ang="0">
                    <a:pos x="1134" y="4854"/>
                  </a:cxn>
                  <a:cxn ang="0">
                    <a:pos x="1530" y="5058"/>
                  </a:cxn>
                  <a:cxn ang="0">
                    <a:pos x="2083" y="5328"/>
                  </a:cxn>
                  <a:cxn ang="0">
                    <a:pos x="2681" y="5615"/>
                  </a:cxn>
                  <a:cxn ang="0">
                    <a:pos x="3212" y="5866"/>
                  </a:cxn>
                  <a:cxn ang="0">
                    <a:pos x="3562" y="6030"/>
                  </a:cxn>
                  <a:cxn ang="0">
                    <a:pos x="3639" y="6066"/>
                  </a:cxn>
                  <a:cxn ang="0">
                    <a:pos x="3641" y="6066"/>
                  </a:cxn>
                  <a:cxn ang="0">
                    <a:pos x="3806" y="5989"/>
                  </a:cxn>
                  <a:cxn ang="0">
                    <a:pos x="4229" y="5789"/>
                  </a:cxn>
                  <a:cxn ang="0">
                    <a:pos x="4795" y="5521"/>
                  </a:cxn>
                  <a:cxn ang="0">
                    <a:pos x="5391" y="5234"/>
                  </a:cxn>
                  <a:cxn ang="0">
                    <a:pos x="5904" y="4980"/>
                  </a:cxn>
                  <a:cxn ang="0">
                    <a:pos x="6248" y="4797"/>
                  </a:cxn>
                  <a:cxn ang="0">
                    <a:pos x="6518" y="4626"/>
                  </a:cxn>
                  <a:cxn ang="0">
                    <a:pos x="6737" y="4460"/>
                  </a:cxn>
                  <a:cxn ang="0">
                    <a:pos x="6908" y="4299"/>
                  </a:cxn>
                  <a:cxn ang="0">
                    <a:pos x="7039" y="4141"/>
                  </a:cxn>
                  <a:cxn ang="0">
                    <a:pos x="7136" y="3988"/>
                  </a:cxn>
                  <a:cxn ang="0">
                    <a:pos x="7203" y="3838"/>
                  </a:cxn>
                  <a:cxn ang="0">
                    <a:pos x="7244" y="3692"/>
                  </a:cxn>
                  <a:cxn ang="0">
                    <a:pos x="7267" y="3549"/>
                  </a:cxn>
                  <a:cxn ang="0">
                    <a:pos x="7277" y="3411"/>
                  </a:cxn>
                  <a:cxn ang="0">
                    <a:pos x="7279" y="3277"/>
                  </a:cxn>
                  <a:cxn ang="0">
                    <a:pos x="7275" y="2644"/>
                  </a:cxn>
                  <a:cxn ang="0">
                    <a:pos x="7271" y="2019"/>
                  </a:cxn>
                  <a:cxn ang="0">
                    <a:pos x="7269" y="1402"/>
                  </a:cxn>
                  <a:cxn ang="0">
                    <a:pos x="7268" y="795"/>
                  </a:cxn>
                  <a:cxn ang="0">
                    <a:pos x="7269" y="197"/>
                  </a:cxn>
                </a:cxnLst>
                <a:rect l="0" t="0" r="r" b="b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cxnSp>
        <p:nvCxnSpPr>
          <p:cNvPr id="79" name="Прямая соединительная линия 78"/>
          <p:cNvCxnSpPr/>
          <p:nvPr userDrawn="1"/>
        </p:nvCxnSpPr>
        <p:spPr>
          <a:xfrm>
            <a:off x="1956987" y="0"/>
            <a:ext cx="0" cy="10938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 userDrawn="1"/>
        </p:nvSpPr>
        <p:spPr>
          <a:xfrm>
            <a:off x="584355" y="6509196"/>
            <a:ext cx="4718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Центр воспитания и гражданского образования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67" r:id="rId12"/>
    <p:sldLayoutId id="214748386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FF3300"/>
        </a:buClr>
        <a:buSzPct val="100000"/>
        <a:buFont typeface="Wingdings" pitchFamily="2" charset="2"/>
        <a:buChar char="§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lagozvon.ru/" TargetMode="External"/><Relationship Id="rId3" Type="http://schemas.openxmlformats.org/officeDocument/2006/relationships/hyperlink" Target="https://pravobraz.ru/" TargetMode="External"/><Relationship Id="rId7" Type="http://schemas.openxmlformats.org/officeDocument/2006/relationships/hyperlink" Target="http://www.blagovest-moskva.ru/" TargetMode="External"/><Relationship Id="rId2" Type="http://schemas.openxmlformats.org/officeDocument/2006/relationships/hyperlink" Target="http://izdatsovet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.pravmir.ru/" TargetMode="External"/><Relationship Id="rId5" Type="http://schemas.openxmlformats.org/officeDocument/2006/relationships/hyperlink" Target="https://www.rop.ru/" TargetMode="External"/><Relationship Id="rId4" Type="http://schemas.openxmlformats.org/officeDocument/2006/relationships/hyperlink" Target="http://www.cdrm.ru/" TargetMode="External"/><Relationship Id="rId9" Type="http://schemas.openxmlformats.org/officeDocument/2006/relationships/hyperlink" Target="http://www.hristianstvo.ru/life/economics/book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sdom.ru/" TargetMode="External"/><Relationship Id="rId2" Type="http://schemas.openxmlformats.org/officeDocument/2006/relationships/hyperlink" Target="http://www.kerpc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431" y="6063017"/>
            <a:ext cx="825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70C0"/>
                </a:solidFill>
              </a:rPr>
              <a:t>Е.Г.Пригодич Центром гражданского образования и воспитания КК ИПК, региональный координатор введения предметных областей ОРКСЭ и ОДНКНР</a:t>
            </a:r>
            <a:endParaRPr lang="ru-RU" sz="16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-1" y="6099161"/>
            <a:ext cx="9144000" cy="3248"/>
          </a:xfrm>
          <a:prstGeom prst="line">
            <a:avLst/>
          </a:prstGeom>
          <a:ln w="19050">
            <a:solidFill>
              <a:srgbClr val="5077A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59404" y="3741856"/>
            <a:ext cx="22577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cap="all" dirty="0" smtClean="0">
                <a:ea typeface="+mj-ea"/>
              </a:rPr>
              <a:t>13 октября 2016 года</a:t>
            </a:r>
          </a:p>
        </p:txBody>
      </p:sp>
      <p:sp>
        <p:nvSpPr>
          <p:cNvPr id="8" name="Заголовок 5"/>
          <p:cNvSpPr>
            <a:spLocks noGrp="1"/>
          </p:cNvSpPr>
          <p:nvPr/>
        </p:nvSpPr>
        <p:spPr bwMode="auto">
          <a:xfrm>
            <a:off x="1259174" y="4019304"/>
            <a:ext cx="7961094" cy="196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cap="all" baseline="0">
                <a:solidFill>
                  <a:srgbClr val="E95E3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Optima Cyr"/>
              </a:defRPr>
            </a:lvl9pPr>
          </a:lstStyle>
          <a:p>
            <a:r>
              <a:rPr lang="ru-RU" sz="2400" dirty="0" smtClean="0"/>
              <a:t>Представленность новых предметных областей «Основы религиозных культур и светской этики» и «Основы духовно-нравственной культуры народов России в деятельности БИЦ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7000" y="129400"/>
            <a:ext cx="65532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7763" indent="-1147763"/>
            <a:r>
              <a:rPr lang="ru-RU" sz="2400" dirty="0" smtClean="0">
                <a:solidFill>
                  <a:srgbClr val="D53819"/>
                </a:solidFill>
              </a:rPr>
              <a:t>ЦЕНТР ВОСПИТАНИЯ </a:t>
            </a:r>
            <a:br>
              <a:rPr lang="ru-RU" sz="2400" dirty="0" smtClean="0">
                <a:solidFill>
                  <a:srgbClr val="D53819"/>
                </a:solidFill>
              </a:rPr>
            </a:br>
            <a:r>
              <a:rPr lang="ru-RU" sz="2400" dirty="0" smtClean="0">
                <a:solidFill>
                  <a:srgbClr val="D53819"/>
                </a:solidFill>
              </a:rPr>
              <a:t>И ГРАЖДАНСКОГО ОБРАЗОВАНИЯ</a:t>
            </a:r>
            <a:endParaRPr lang="ru-RU" sz="2400" dirty="0">
              <a:solidFill>
                <a:srgbClr val="D5381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461" y="1360714"/>
            <a:ext cx="6365825" cy="1513471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Русская народная одежда. Историко-этнографические очерки / Отв. ред. В.А. </a:t>
            </a:r>
            <a:r>
              <a:rPr lang="ru-RU" sz="2000" b="1" dirty="0" err="1">
                <a:solidFill>
                  <a:srgbClr val="002060"/>
                </a:solidFill>
              </a:rPr>
              <a:t>Липинская</a:t>
            </a:r>
            <a:r>
              <a:rPr lang="ru-RU" sz="2000" b="1" dirty="0">
                <a:solidFill>
                  <a:srgbClr val="002060"/>
                </a:solidFill>
              </a:rPr>
              <a:t>. - М.: "</a:t>
            </a:r>
            <a:r>
              <a:rPr lang="ru-RU" sz="2000" b="1" dirty="0" err="1">
                <a:solidFill>
                  <a:srgbClr val="002060"/>
                </a:solidFill>
              </a:rPr>
              <a:t>Индрик</a:t>
            </a:r>
            <a:r>
              <a:rPr lang="ru-RU" sz="2000" b="1" dirty="0">
                <a:solidFill>
                  <a:srgbClr val="002060"/>
                </a:solidFill>
              </a:rPr>
              <a:t>", 2011. - 776 с</a:t>
            </a:r>
            <a:r>
              <a:rPr lang="ru-RU" sz="2000" b="1" dirty="0" smtClean="0">
                <a:solidFill>
                  <a:srgbClr val="002060"/>
                </a:solidFill>
              </a:rPr>
              <a:t>. ISBN </a:t>
            </a:r>
            <a:r>
              <a:rPr lang="ru-RU" sz="2000" b="1" dirty="0">
                <a:solidFill>
                  <a:srgbClr val="002060"/>
                </a:solidFill>
              </a:rPr>
              <a:t>978-5-91674-143-8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1" y="1202435"/>
            <a:ext cx="1550726" cy="2215323"/>
          </a:xfrm>
        </p:spPr>
      </p:pic>
      <p:sp>
        <p:nvSpPr>
          <p:cNvPr id="5" name="Прямоугольник 4"/>
          <p:cNvSpPr/>
          <p:nvPr/>
        </p:nvSpPr>
        <p:spPr>
          <a:xfrm>
            <a:off x="3058887" y="3940628"/>
            <a:ext cx="5366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Российская нация: Становление и этнокультурное многообразие / Под ред. В.А. Тишкова; Ин-т этнологии и антропологии им. Н.Н. Миклухо-Маклая РАН. – М.: Наука, 2011. - 462 с.</a:t>
            </a:r>
            <a:br>
              <a:rPr lang="ru-RU" sz="20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ISBN 978-5-02-037653-3 (в пер.)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6" y="3940628"/>
            <a:ext cx="1921412" cy="23122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670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8" y="1040412"/>
            <a:ext cx="2080508" cy="3021921"/>
          </a:xfrm>
        </p:spPr>
      </p:pic>
      <p:sp>
        <p:nvSpPr>
          <p:cNvPr id="5" name="Прямоугольник 4"/>
          <p:cNvSpPr/>
          <p:nvPr/>
        </p:nvSpPr>
        <p:spPr>
          <a:xfrm>
            <a:off x="2818151" y="1139252"/>
            <a:ext cx="58761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Православная жизнь русских крестьян XIX-XX веков: Итоги этнографических исследований / Т.А. </a:t>
            </a:r>
            <a:r>
              <a:rPr lang="ru-RU" sz="2200" dirty="0" err="1"/>
              <a:t>Листова</a:t>
            </a:r>
            <a:r>
              <a:rPr lang="ru-RU" sz="2200" dirty="0"/>
              <a:t> (отв. ред.), С.В. Кузнецов, Х.В. Поплавская (отв. секретарь.). - М.: Наука, 2001. 363 с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06517" y="3582649"/>
            <a:ext cx="340837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/>
              <a:t>Дараган</a:t>
            </a:r>
            <a:r>
              <a:rPr lang="ru-RU" sz="2200" b="1" dirty="0"/>
              <a:t> Н.Я.</a:t>
            </a:r>
            <a:r>
              <a:rPr lang="ru-RU" sz="2200" dirty="0"/>
              <a:t> Этносы и конфессии в иммигрантских обществах./Редактор-составитель – Алек Д. Эпштейн - 420 с. Иерусалим–Москва, 2016.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58" y="3692372"/>
            <a:ext cx="2473377" cy="2656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407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" y="1079291"/>
            <a:ext cx="2968052" cy="2333625"/>
          </a:xfrm>
        </p:spPr>
      </p:pic>
      <p:sp>
        <p:nvSpPr>
          <p:cNvPr id="4" name="Прямоугольник 3"/>
          <p:cNvSpPr/>
          <p:nvPr/>
        </p:nvSpPr>
        <p:spPr>
          <a:xfrm>
            <a:off x="3779911" y="1214202"/>
            <a:ext cx="50942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*</a:t>
            </a:r>
            <a:r>
              <a:rPr lang="ru-RU" b="1" dirty="0"/>
              <a:t>Российская Арктика: коренные народы и промышленное освоение / Под ред. В.А. Тишкова; авторский коллектив: В.А. Тишков, О.П. Коломиец, Е.П. Мартынова, Н.И. Новикова, Е.А. </a:t>
            </a:r>
            <a:r>
              <a:rPr lang="ru-RU" b="1" dirty="0" err="1"/>
              <a:t>Пивнева</a:t>
            </a:r>
            <a:r>
              <a:rPr lang="ru-RU" b="1" dirty="0"/>
              <a:t>, А.Н. Терехина.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78823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Кириченко О. В.</a:t>
            </a:r>
            <a:r>
              <a:rPr lang="ru-RU" sz="2000" dirty="0"/>
              <a:t> Дворянское благочестие. XVIII в. М., 2002. - 463 с.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0" y="3461658"/>
            <a:ext cx="2607460" cy="2847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3629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2" y="251936"/>
            <a:ext cx="1873906" cy="2741256"/>
          </a:xfrm>
        </p:spPr>
      </p:pic>
      <p:sp>
        <p:nvSpPr>
          <p:cNvPr id="4" name="Прямоугольник 3"/>
          <p:cNvSpPr/>
          <p:nvPr/>
        </p:nvSpPr>
        <p:spPr>
          <a:xfrm>
            <a:off x="3779912" y="69269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*Российская Арктика: коренные народы и промышленное освоение / Под ред. В.А. Тишкова; авторский коллектив: В.А. Тишков, О.П. Коломиец, Е.П. Мартынова, Н.И. Новикова, Е.А. </a:t>
            </a:r>
            <a:r>
              <a:rPr lang="ru-RU" dirty="0" err="1"/>
              <a:t>Пивнева</a:t>
            </a:r>
            <a:r>
              <a:rPr lang="ru-RU" dirty="0"/>
              <a:t>, А.Н. Терехина.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37882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Кириченко О. В.</a:t>
            </a:r>
            <a:r>
              <a:rPr lang="ru-RU" dirty="0"/>
              <a:t> Дворянское благочестие. XVIII в. М., 2002. - 463 с.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02" y="3461658"/>
            <a:ext cx="1954278" cy="2847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362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Сайты для проектной, исследовательской деятельности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19327"/>
          <a:ext cx="9144000" cy="5456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483"/>
                <a:gridCol w="6027517"/>
              </a:tblGrid>
              <a:tr h="443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Сайт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Описание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http://izdatsovet.ru/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Издательский совет РПЦ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https://pravobraz.ru/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Информационное агентство «Православное образование» / Синодальный отдел религиозного образования и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катехизации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http://www.cdrm.ru/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Патриарший центр духовного развития детей и молодежи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https://www.rop.ru/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Издательство Московской Патриархии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http://lib.pravmir.ru/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Православная электронная библиотека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http://www.blagovest-moskva.ru/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Сайт издательства «Благовест»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http://blagozvon.ru/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Сайт издательства «Сибирская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благозвонница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1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9"/>
                        </a:rPr>
                        <a:t>http://www.hristianstvo.ru/life/economics/books/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Каталог православных издательств и типографий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6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www.pravobraz.ru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Официальный сайт Синодального отдела религиозного образования и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катехизации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Русской Православной Церкви (особенно раздел «Основы православной культуры»)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Сайты для проектной, исследовательской деятельности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Сайт Красноярской епархии </a:t>
            </a:r>
            <a:r>
              <a:rPr lang="ru-RU" dirty="0" err="1" smtClean="0">
                <a:hlinkClick r:id="rId2"/>
              </a:rPr>
              <a:t>www.kerpc.ru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Газета Красноярской митрополии «Православное слово Сибири»;</a:t>
            </a:r>
          </a:p>
          <a:p>
            <a:r>
              <a:rPr lang="ru-RU" dirty="0" smtClean="0"/>
              <a:t>Сборники материалов и докладов Красноярских краевых Рождественских образовательных чтений;</a:t>
            </a:r>
          </a:p>
          <a:p>
            <a:r>
              <a:rPr lang="ru-RU" dirty="0" smtClean="0"/>
              <a:t>Сайт «</a:t>
            </a:r>
            <a:r>
              <a:rPr lang="ru-RU" dirty="0" err="1" smtClean="0"/>
              <a:t>Касьяновского</a:t>
            </a:r>
            <a:r>
              <a:rPr lang="ru-RU" dirty="0" smtClean="0"/>
              <a:t> дома» </a:t>
            </a:r>
            <a:r>
              <a:rPr lang="en-US" dirty="0" smtClean="0">
                <a:hlinkClick r:id="rId3"/>
              </a:rPr>
              <a:t>www.</a:t>
            </a:r>
            <a:r>
              <a:rPr lang="ru-RU" dirty="0" err="1" smtClean="0">
                <a:hlinkClick r:id="rId3"/>
              </a:rPr>
              <a:t>kasdom.ru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8976" y="65317"/>
            <a:ext cx="6990459" cy="912679"/>
          </a:xfrm>
        </p:spPr>
        <p:txBody>
          <a:bodyPr/>
          <a:lstStyle/>
          <a:p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9425" y="4299234"/>
            <a:ext cx="423545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E3618"/>
                </a:solidFill>
              </a:rPr>
              <a:t>КОНТАКТЫ:</a:t>
            </a:r>
            <a:r>
              <a:rPr lang="ru-RU" sz="1600" dirty="0" smtClean="0"/>
              <a:t> </a:t>
            </a:r>
            <a:endParaRPr lang="en-US" sz="1600" dirty="0" smtClean="0"/>
          </a:p>
          <a:p>
            <a:pPr marL="534988"/>
            <a:r>
              <a:rPr lang="ru-RU" dirty="0" smtClean="0"/>
              <a:t>660049, г.Красноярск,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проспект Мира д.76, ауд. 3-16,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тел/факс: 8 (391) 227 76 69</a:t>
            </a:r>
            <a:br>
              <a:rPr lang="ru-RU" dirty="0" smtClean="0"/>
            </a:br>
            <a:r>
              <a:rPr lang="ru-RU" dirty="0" smtClean="0"/>
              <a:t>сайт: </a:t>
            </a:r>
            <a:r>
              <a:rPr lang="en-US" dirty="0" smtClean="0"/>
              <a:t>http://</a:t>
            </a:r>
            <a:r>
              <a:rPr lang="ru-RU" dirty="0" err="1" smtClean="0"/>
              <a:t>kipk.ru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e-mail: </a:t>
            </a:r>
            <a:r>
              <a:rPr lang="ru-RU" dirty="0" err="1" smtClean="0"/>
              <a:t>prigodich@kipk.ru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27437" y="1603763"/>
            <a:ext cx="5038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/>
            <a:r>
              <a:rPr lang="ru-RU" sz="2400" b="1" dirty="0" smtClean="0">
                <a:solidFill>
                  <a:srgbClr val="5C738E"/>
                </a:solidFill>
              </a:rPr>
              <a:t>ЕЛЕНА ГРИГОРЬЕВНА </a:t>
            </a:r>
            <a:r>
              <a:rPr lang="ru-RU" sz="2400" dirty="0" smtClean="0">
                <a:solidFill>
                  <a:srgbClr val="5C738E"/>
                </a:solidFill>
              </a:rPr>
              <a:t>Пригодич </a:t>
            </a:r>
            <a:r>
              <a:rPr lang="ru-RU" sz="2000" dirty="0" smtClean="0"/>
              <a:t>– </a:t>
            </a:r>
            <a:br>
              <a:rPr lang="ru-RU" sz="2000" dirty="0" smtClean="0"/>
            </a:br>
            <a:r>
              <a:rPr lang="ru-RU" dirty="0" smtClean="0"/>
              <a:t>заведующий Центром воспитания </a:t>
            </a:r>
            <a:br>
              <a:rPr lang="ru-RU" dirty="0" smtClean="0"/>
            </a:br>
            <a:r>
              <a:rPr lang="ru-RU" dirty="0" smtClean="0"/>
              <a:t>и гражданского образования, региональный координатор введения курса ОРКСЭ</a:t>
            </a:r>
          </a:p>
        </p:txBody>
      </p:sp>
      <p:pic>
        <p:nvPicPr>
          <p:cNvPr id="7" name="Рисунок 6" descr="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8584" y="1361168"/>
            <a:ext cx="2809286" cy="207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44"/>
          <p:cNvSpPr>
            <a:spLocks noGrp="1"/>
          </p:cNvSpPr>
          <p:nvPr>
            <p:ph type="title"/>
          </p:nvPr>
        </p:nvSpPr>
        <p:spPr>
          <a:xfrm>
            <a:off x="2033899" y="44450"/>
            <a:ext cx="7110101" cy="912679"/>
          </a:xfrm>
        </p:spPr>
        <p:txBody>
          <a:bodyPr/>
          <a:lstStyle/>
          <a:p>
            <a:pPr algn="ctr"/>
            <a:r>
              <a:rPr lang="ru-RU" dirty="0" smtClean="0"/>
              <a:t>ОРКСЭ - </a:t>
            </a:r>
            <a:r>
              <a:rPr lang="ru-RU" i="1" dirty="0" smtClean="0"/>
              <a:t>библиотечный фонд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(книгопечатная продукция) </a:t>
            </a:r>
            <a:endParaRPr lang="ru-RU" dirty="0"/>
          </a:p>
        </p:txBody>
      </p:sp>
      <p:pic>
        <p:nvPicPr>
          <p:cNvPr id="21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0" y="10456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54046"/>
            <a:ext cx="9143999" cy="5036695"/>
          </a:xfrm>
        </p:spPr>
        <p:txBody>
          <a:bodyPr/>
          <a:lstStyle/>
          <a:p>
            <a:pPr marL="266700" indent="-266700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244804" algn="l"/>
              </a:tabLst>
            </a:pPr>
            <a:endParaRPr lang="ru-RU" sz="2400" dirty="0" smtClean="0"/>
          </a:p>
          <a:p>
            <a:pPr marL="266700" indent="-266700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244804" algn="l"/>
              </a:tabLst>
            </a:pPr>
            <a:r>
              <a:rPr lang="ru-RU" sz="2400" dirty="0" smtClean="0"/>
              <a:t>учебно-методические комплекты, обеспечивающие изучение/преподавание учебного курса ОРКСЭ (комплексная программа, учебные пособия для учащихся, методическая литература для учителя и др.); </a:t>
            </a:r>
          </a:p>
          <a:p>
            <a:pPr marL="266700" indent="-266700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244804" algn="l"/>
              </a:tabLst>
            </a:pPr>
            <a:endParaRPr lang="ru-RU" sz="2400" dirty="0" smtClean="0"/>
          </a:p>
          <a:p>
            <a:pPr marL="266700" indent="-266700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244804" algn="l"/>
              </a:tabLst>
            </a:pPr>
            <a:r>
              <a:rPr lang="ru-RU" sz="2400" dirty="0" smtClean="0"/>
              <a:t>нормативные документы, регламентирующие взаимоотношения государства и религиозных организаций, а также отражающие  правовые основы изучения в учреждениях системы общего образования основ религиозных культур и светской этики; </a:t>
            </a:r>
          </a:p>
        </p:txBody>
      </p:sp>
    </p:spTree>
    <p:extLst>
      <p:ext uri="{BB962C8B-B14F-4D97-AF65-F5344CB8AC3E}">
        <p14:creationId xmlns="" xmlns:p14="http://schemas.microsoft.com/office/powerpoint/2010/main" val="11506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44"/>
          <p:cNvSpPr>
            <a:spLocks noGrp="1"/>
          </p:cNvSpPr>
          <p:nvPr>
            <p:ph type="title"/>
          </p:nvPr>
        </p:nvSpPr>
        <p:spPr>
          <a:xfrm>
            <a:off x="2033899" y="44450"/>
            <a:ext cx="7110101" cy="912679"/>
          </a:xfrm>
        </p:spPr>
        <p:txBody>
          <a:bodyPr/>
          <a:lstStyle/>
          <a:p>
            <a:pPr algn="ctr"/>
            <a:r>
              <a:rPr lang="ru-RU" dirty="0" smtClean="0"/>
              <a:t>ОРКСЭ - </a:t>
            </a:r>
            <a:r>
              <a:rPr lang="ru-RU" i="1" dirty="0" smtClean="0"/>
              <a:t>библиотечный фонд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(книгопечатная продукция) </a:t>
            </a:r>
            <a:endParaRPr lang="ru-RU" dirty="0"/>
          </a:p>
        </p:txBody>
      </p:sp>
      <p:pic>
        <p:nvPicPr>
          <p:cNvPr id="21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0" y="10456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54046"/>
            <a:ext cx="9143999" cy="5036695"/>
          </a:xfrm>
        </p:spPr>
        <p:txBody>
          <a:bodyPr/>
          <a:lstStyle/>
          <a:p>
            <a:pPr marL="266700" indent="-266700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244804" algn="l"/>
              </a:tabLst>
            </a:pPr>
            <a:endParaRPr lang="ru-RU" sz="2500" dirty="0" smtClean="0"/>
          </a:p>
          <a:p>
            <a:pPr marL="266700" indent="-266700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244804" algn="l"/>
              </a:tabLst>
            </a:pPr>
            <a:r>
              <a:rPr lang="ru-RU" sz="2500" dirty="0" smtClean="0"/>
              <a:t>специальные дополнительные пособия для учителей и литература, предназначенная для оказания им информационной и методической помощи (учебники по религиоведению, </a:t>
            </a:r>
            <a:r>
              <a:rPr lang="ru-RU" sz="2500" dirty="0" err="1" smtClean="0"/>
              <a:t>культурологии</a:t>
            </a:r>
            <a:r>
              <a:rPr lang="ru-RU" sz="2500" dirty="0" smtClean="0"/>
              <a:t>, книги для учителя по истории, обществознанию, мировой художественной культуре, истории религий, окружающему миру, литературе и др.);</a:t>
            </a:r>
          </a:p>
        </p:txBody>
      </p:sp>
    </p:spTree>
    <p:extLst>
      <p:ext uri="{BB962C8B-B14F-4D97-AF65-F5344CB8AC3E}">
        <p14:creationId xmlns="" xmlns:p14="http://schemas.microsoft.com/office/powerpoint/2010/main" val="11506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44"/>
          <p:cNvSpPr>
            <a:spLocks noGrp="1"/>
          </p:cNvSpPr>
          <p:nvPr>
            <p:ph type="title"/>
          </p:nvPr>
        </p:nvSpPr>
        <p:spPr>
          <a:xfrm>
            <a:off x="2033899" y="44450"/>
            <a:ext cx="7110101" cy="912679"/>
          </a:xfrm>
        </p:spPr>
        <p:txBody>
          <a:bodyPr/>
          <a:lstStyle/>
          <a:p>
            <a:pPr algn="ctr"/>
            <a:r>
              <a:rPr lang="ru-RU" dirty="0" smtClean="0"/>
              <a:t>ОРКСЭ - </a:t>
            </a:r>
            <a:r>
              <a:rPr lang="ru-RU" i="1" dirty="0" smtClean="0"/>
              <a:t>библиотечный фонд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(книгопечатная продукция) </a:t>
            </a:r>
            <a:endParaRPr lang="ru-RU" dirty="0"/>
          </a:p>
        </p:txBody>
      </p:sp>
      <p:pic>
        <p:nvPicPr>
          <p:cNvPr id="21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0" y="10456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54046"/>
            <a:ext cx="9143999" cy="5036695"/>
          </a:xfrm>
        </p:spPr>
        <p:txBody>
          <a:bodyPr/>
          <a:lstStyle/>
          <a:p>
            <a:pPr marL="266700" indent="-266700" algn="just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244804" algn="l"/>
              </a:tabLst>
            </a:pPr>
            <a:r>
              <a:rPr lang="ru-RU" sz="2300" dirty="0" smtClean="0"/>
              <a:t>научно-популярные книги, содержащие дополнительный познавательный материал развивающего характера по различным темам курса; </a:t>
            </a:r>
          </a:p>
          <a:p>
            <a:pPr marL="266700" indent="-266700" algn="just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244804" algn="l"/>
              </a:tabLst>
            </a:pPr>
            <a:r>
              <a:rPr lang="ru-RU" sz="2300" dirty="0" smtClean="0"/>
              <a:t>хрестоматийные материалы, включающие тексты художественных произведений, тематически связанные с содержанием курса; документальные источники (фрагменты текстов исторических письменных источников, в том числе и религиозных, дающих целостное представление об историческом развитии ведущих религий мира); </a:t>
            </a:r>
          </a:p>
          <a:p>
            <a:pPr marL="266700" indent="-266700" algn="just">
              <a:spcBef>
                <a:spcPts val="0"/>
              </a:spcBef>
              <a:spcAft>
                <a:spcPts val="1200"/>
              </a:spcAft>
              <a:buClrTx/>
              <a:buNone/>
              <a:tabLst>
                <a:tab pos="244804" algn="l"/>
              </a:tabLst>
            </a:pPr>
            <a:r>
              <a:rPr lang="ru-RU" sz="2300" dirty="0" smtClean="0"/>
              <a:t>энциклопедическая и справочная литература (философские и религиоведческие словари, справочники по теории и истории религий, биографии религиозных деятелей и значимых персоналий и др.);</a:t>
            </a:r>
          </a:p>
        </p:txBody>
      </p:sp>
    </p:spTree>
    <p:extLst>
      <p:ext uri="{BB962C8B-B14F-4D97-AF65-F5344CB8AC3E}">
        <p14:creationId xmlns="" xmlns:p14="http://schemas.microsoft.com/office/powerpoint/2010/main" val="11506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44"/>
          <p:cNvSpPr>
            <a:spLocks noGrp="1"/>
          </p:cNvSpPr>
          <p:nvPr>
            <p:ph type="title"/>
          </p:nvPr>
        </p:nvSpPr>
        <p:spPr>
          <a:xfrm>
            <a:off x="2033899" y="44450"/>
            <a:ext cx="7110101" cy="912679"/>
          </a:xfrm>
        </p:spPr>
        <p:txBody>
          <a:bodyPr/>
          <a:lstStyle/>
          <a:p>
            <a:pPr algn="ctr"/>
            <a:r>
              <a:rPr lang="ru-RU" dirty="0" smtClean="0"/>
              <a:t>ОРКСЭ - </a:t>
            </a:r>
            <a:r>
              <a:rPr lang="ru-RU" i="1" dirty="0" smtClean="0"/>
              <a:t>библиотечный фонд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(книгопечатная продукция) </a:t>
            </a:r>
            <a:endParaRPr lang="ru-RU" dirty="0"/>
          </a:p>
        </p:txBody>
      </p:sp>
      <p:pic>
        <p:nvPicPr>
          <p:cNvPr id="21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0" y="10456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54046"/>
            <a:ext cx="9143999" cy="5036695"/>
          </a:xfrm>
        </p:spPr>
        <p:txBody>
          <a:bodyPr/>
          <a:lstStyle/>
          <a:p>
            <a:r>
              <a:rPr lang="ru-RU" sz="2400" dirty="0" smtClean="0"/>
              <a:t>религиозная литература (произведения, составляющие «золотой фонд» мировой религиозной мысли; </a:t>
            </a:r>
          </a:p>
          <a:p>
            <a:r>
              <a:rPr lang="ru-RU" sz="2400" dirty="0" smtClean="0"/>
              <a:t>книги, содержащие актуальную информацию о событиях, происходящих в религиозной сфере жизни общества); </a:t>
            </a:r>
          </a:p>
          <a:p>
            <a:r>
              <a:rPr lang="ru-RU" sz="2400" dirty="0" smtClean="0"/>
              <a:t>художественные альбомы, содержащие иллюстрации к основным разделам курса; </a:t>
            </a:r>
          </a:p>
          <a:p>
            <a:r>
              <a:rPr lang="ru-RU" sz="2400" i="1" dirty="0" smtClean="0"/>
              <a:t>печатные пособия</a:t>
            </a:r>
            <a:r>
              <a:rPr lang="ru-RU" sz="2400" dirty="0" smtClean="0"/>
              <a:t>, в т.ч. картографические издания, иллюстративные материалы, включая портреты выдающихся людей России.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506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44"/>
          <p:cNvSpPr>
            <a:spLocks noGrp="1"/>
          </p:cNvSpPr>
          <p:nvPr>
            <p:ph type="title"/>
          </p:nvPr>
        </p:nvSpPr>
        <p:spPr>
          <a:xfrm>
            <a:off x="2033899" y="44450"/>
            <a:ext cx="7110101" cy="912679"/>
          </a:xfrm>
        </p:spPr>
        <p:txBody>
          <a:bodyPr/>
          <a:lstStyle/>
          <a:p>
            <a:pPr algn="ctr"/>
            <a:r>
              <a:rPr lang="ru-RU" dirty="0" smtClean="0"/>
              <a:t>ОРКСЭ - </a:t>
            </a:r>
            <a:r>
              <a:rPr lang="ru-RU" i="1" dirty="0" smtClean="0"/>
              <a:t>библиотечный фонд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(книгопечатная продукция) </a:t>
            </a:r>
            <a:endParaRPr lang="ru-RU" dirty="0"/>
          </a:p>
        </p:txBody>
      </p:sp>
      <p:pic>
        <p:nvPicPr>
          <p:cNvPr id="21" name="Picture 2" descr="C:\Users\zalega\Desktop\Красноярск 2015\Рисунки\Top.png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V="1">
            <a:off x="-1" y="1044479"/>
            <a:ext cx="9153159" cy="40235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0" y="104561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9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54046"/>
            <a:ext cx="9143999" cy="5036695"/>
          </a:xfrm>
        </p:spPr>
        <p:txBody>
          <a:bodyPr/>
          <a:lstStyle/>
          <a:p>
            <a:r>
              <a:rPr lang="ru-RU" sz="2300" dirty="0" smtClean="0"/>
              <a:t>Бородина А. В.</a:t>
            </a:r>
            <a:r>
              <a:rPr lang="ru-RU" sz="2300" i="1" dirty="0" smtClean="0"/>
              <a:t> </a:t>
            </a:r>
            <a:r>
              <a:rPr lang="ru-RU" sz="2300" dirty="0" smtClean="0"/>
              <a:t>История религиозной культуры: Основы православной культуры. 1-4 классы</a:t>
            </a:r>
            <a:r>
              <a:rPr lang="ru-RU" sz="2300" i="1" dirty="0" smtClean="0"/>
              <a:t>.</a:t>
            </a:r>
            <a:r>
              <a:rPr lang="ru-RU" sz="2300" dirty="0" smtClean="0"/>
              <a:t> </a:t>
            </a:r>
            <a:r>
              <a:rPr lang="ru-RU" sz="2300" i="1" dirty="0" smtClean="0"/>
              <a:t>Альбом учебный из 12 листов (Демонстрационный материал). –  </a:t>
            </a:r>
            <a:r>
              <a:rPr lang="ru-RU" sz="2300" dirty="0" smtClean="0"/>
              <a:t>Изд. 1–4-е. </a:t>
            </a:r>
            <a:r>
              <a:rPr lang="ru-RU" sz="2300" i="1" dirty="0" smtClean="0"/>
              <a:t>– </a:t>
            </a:r>
            <a:r>
              <a:rPr lang="ru-RU" sz="2300" dirty="0" smtClean="0"/>
              <a:t>М.: Экзамен, Спектр, 2007, 2008, 2010, 2011</a:t>
            </a:r>
          </a:p>
          <a:p>
            <a:r>
              <a:rPr lang="ru-RU" sz="2300" dirty="0" smtClean="0"/>
              <a:t>Бородина А. В.</a:t>
            </a:r>
            <a:r>
              <a:rPr lang="ru-RU" sz="2300" i="1" dirty="0" smtClean="0"/>
              <a:t> </a:t>
            </a:r>
            <a:r>
              <a:rPr lang="ru-RU" sz="2300" dirty="0" smtClean="0"/>
              <a:t>История религиозной культуры: Основы православной культуры. 5-9 классы</a:t>
            </a:r>
            <a:r>
              <a:rPr lang="ru-RU" sz="2300" i="1" dirty="0" smtClean="0"/>
              <a:t>.</a:t>
            </a:r>
            <a:r>
              <a:rPr lang="ru-RU" sz="2300" dirty="0" smtClean="0"/>
              <a:t> </a:t>
            </a:r>
            <a:r>
              <a:rPr lang="ru-RU" sz="2300" i="1" dirty="0" smtClean="0"/>
              <a:t>Альбом учебный из 12 листов (Демонстрационный материал). –  </a:t>
            </a:r>
            <a:r>
              <a:rPr lang="ru-RU" sz="2300" dirty="0" smtClean="0"/>
              <a:t>Изд. 1–3-е. </a:t>
            </a:r>
            <a:r>
              <a:rPr lang="ru-RU" sz="2300" i="1" dirty="0" smtClean="0"/>
              <a:t>– </a:t>
            </a:r>
            <a:r>
              <a:rPr lang="ru-RU" sz="2300" dirty="0" smtClean="0"/>
              <a:t>М.: Экзамен, Спектр, 2008, 2009, 2011,</a:t>
            </a:r>
          </a:p>
          <a:p>
            <a:r>
              <a:rPr lang="ru-RU" sz="2300" dirty="0" smtClean="0"/>
              <a:t>Бородина А.В. Основы православной культуры. Словарь для учащихся 1–11 классов и учителей, М., 2010, </a:t>
            </a:r>
          </a:p>
          <a:p>
            <a:r>
              <a:rPr lang="ru-RU" sz="2300" dirty="0" smtClean="0"/>
              <a:t>Софронова Н.В. Православный толково-орфографический словарь школьника, под ред. Е.В. Архиповой. М.: Издательский дом ФЕДОРОВ, 2010.</a:t>
            </a:r>
            <a:endParaRPr lang="ru-RU" sz="2300" dirty="0"/>
          </a:p>
        </p:txBody>
      </p:sp>
    </p:spTree>
    <p:extLst>
      <p:ext uri="{BB962C8B-B14F-4D97-AF65-F5344CB8AC3E}">
        <p14:creationId xmlns="" xmlns:p14="http://schemas.microsoft.com/office/powerpoint/2010/main" val="11506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7000" y="1346393"/>
            <a:ext cx="8844472" cy="4857784"/>
          </a:xfrm>
        </p:spPr>
        <p:txBody>
          <a:bodyPr/>
          <a:lstStyle/>
          <a:p>
            <a:pPr marL="0" indent="0">
              <a:buNone/>
              <a:tabLst>
                <a:tab pos="244804" algn="l"/>
              </a:tabLst>
            </a:pPr>
            <a:r>
              <a:rPr lang="ru-RU" sz="1600" dirty="0" smtClean="0">
                <a:solidFill>
                  <a:srgbClr val="CE3618"/>
                </a:solidFill>
              </a:rPr>
              <a:t>6. КАКИМ ОБРАЗОМ В СТАНДАРТЕ УЧТЕНЫ </a:t>
            </a:r>
            <a:br>
              <a:rPr lang="ru-RU" sz="1600" dirty="0" smtClean="0">
                <a:solidFill>
                  <a:srgbClr val="CE3618"/>
                </a:solidFill>
              </a:rPr>
            </a:br>
            <a:r>
              <a:rPr lang="ru-RU" sz="1600" dirty="0" smtClean="0">
                <a:solidFill>
                  <a:srgbClr val="CE3618"/>
                </a:solidFill>
              </a:rPr>
              <a:t>НАЦИОНАЛЬНЫЕ И ЭТНОКУЛЬТУРНЫЕ ОСОБЕННОСТИ НАРОДОВ РОССИИ? </a:t>
            </a:r>
          </a:p>
          <a:p>
            <a:pPr marL="0" indent="0">
              <a:buNone/>
              <a:tabLst>
                <a:tab pos="244804" algn="l"/>
              </a:tabLst>
            </a:pPr>
            <a:r>
              <a:rPr lang="ru-RU" sz="1800" dirty="0" smtClean="0">
                <a:solidFill>
                  <a:schemeClr val="tx1"/>
                </a:solidFill>
              </a:rPr>
              <a:t>Стандарт учитывает национальные и этнокультурные особенности народов РФ в условиях многонационального государства. Учебные планы основных образовательных программ основного общего образования должны обеспечивать возможность изучения государственных языков республик РФ и родного языка из числа языков народов РФ, а также устанавливать количество занятий, отводимых на их изучение, по классам (годам) обучения. </a:t>
            </a:r>
          </a:p>
          <a:p>
            <a:pPr marL="0" indent="0">
              <a:buNone/>
              <a:tabLst>
                <a:tab pos="244804" algn="l"/>
              </a:tabLst>
            </a:pPr>
            <a:r>
              <a:rPr lang="ru-RU" sz="1800" dirty="0" smtClean="0">
                <a:solidFill>
                  <a:schemeClr val="tx1"/>
                </a:solidFill>
              </a:rPr>
              <a:t>Кроме того, согласно Стандарту, </a:t>
            </a:r>
            <a:r>
              <a:rPr lang="ru-RU" sz="1800" b="1" dirty="0" smtClean="0">
                <a:solidFill>
                  <a:schemeClr val="tx1"/>
                </a:solidFill>
              </a:rPr>
              <a:t>предметная область «Основы духовно-­нравственной культуры народов России» является обязательной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Изучение данной предметной области должно обеспечить, в том числе, знание основных норм морали, культурных традиций народов России, формирование представлений об исторической роли традиционных религий и гражданского общества в становлении российской государственности. Предметная область может быть реализована через включение учебных модулей, содержащих вопросы духовно-нравственного воспитания, в учебные предметы других предметных областей, а также учебный предмет по выбору участников образовательных отношений и в рамках внеурочной деятельности.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44460" y="1038687"/>
            <a:ext cx="6621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Письмо </a:t>
            </a:r>
            <a:r>
              <a:rPr lang="ru-RU" sz="1600" dirty="0" err="1" smtClean="0"/>
              <a:t>Минобрнауки</a:t>
            </a:r>
            <a:r>
              <a:rPr lang="ru-RU" sz="1600" dirty="0" smtClean="0"/>
              <a:t> РФ от 07 августа 2015 года № 08-1228</a:t>
            </a:r>
            <a:endParaRPr lang="ru-RU" sz="1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33899" y="44450"/>
            <a:ext cx="6990459" cy="912679"/>
          </a:xfrm>
        </p:spPr>
        <p:txBody>
          <a:bodyPr/>
          <a:lstStyle/>
          <a:p>
            <a:r>
              <a:rPr lang="ru-RU" dirty="0" smtClean="0"/>
              <a:t>МЕТОДИЧЕСКИЕ РЕКОМЕНДАЦИИ </a:t>
            </a:r>
            <a:br>
              <a:rPr lang="ru-RU" dirty="0" smtClean="0"/>
            </a:br>
            <a:r>
              <a:rPr lang="ru-RU" dirty="0" smtClean="0"/>
              <a:t>ПО ВОПРОСАМ ВВЕДЕНИЯ ФГОС ООО</a:t>
            </a:r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РЕКОМЕНДУЕТСЯ РЕАЛИЗОВЫВАТЬ НОВУЮ ПРЕДМЕТНУЮ ОБЛАСТЬ ЧЕРЕЗ: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850" y="1389523"/>
            <a:ext cx="856615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600"/>
              </a:spcAft>
              <a:buFont typeface="Arial" pitchFamily="34" charset="0"/>
              <a:buChar char="–"/>
            </a:pPr>
            <a:r>
              <a:rPr lang="ru-RU" sz="2400" dirty="0" smtClean="0">
                <a:solidFill>
                  <a:srgbClr val="CE3618"/>
                </a:solidFill>
              </a:rPr>
              <a:t>занятия по предметной области ОДНКНР</a:t>
            </a:r>
            <a:r>
              <a:rPr lang="ru-RU" sz="2400" dirty="0" smtClean="0"/>
              <a:t>, учитывающие региональные, национальные </a:t>
            </a:r>
            <a:br>
              <a:rPr lang="ru-RU" sz="2400" dirty="0" smtClean="0"/>
            </a:br>
            <a:r>
              <a:rPr lang="ru-RU" sz="2400" dirty="0" smtClean="0"/>
              <a:t>и этнокультурные особенности региона России, включенные в часть учебного плана, формируемую участниками образовательных отношений;</a:t>
            </a:r>
          </a:p>
          <a:p>
            <a:pPr marL="361950" indent="-361950">
              <a:spcAft>
                <a:spcPts val="600"/>
              </a:spcAft>
              <a:buFont typeface="Arial" pitchFamily="34" charset="0"/>
              <a:buChar char="–"/>
            </a:pPr>
            <a:r>
              <a:rPr lang="ru-RU" sz="2400" dirty="0" smtClean="0">
                <a:solidFill>
                  <a:srgbClr val="CE3618"/>
                </a:solidFill>
              </a:rPr>
              <a:t>включение в рабочие программы других учебных</a:t>
            </a:r>
            <a:r>
              <a:rPr lang="ru-RU" sz="2400" dirty="0" smtClean="0"/>
              <a:t> предметов, курсов, дисциплин (модулей) других предметных областей, тем, содержащих вопросы духовно-нравственного воспитания;</a:t>
            </a:r>
          </a:p>
          <a:p>
            <a:pPr marL="361950" indent="-361950">
              <a:spcAft>
                <a:spcPts val="600"/>
              </a:spcAft>
              <a:buFont typeface="Arial" pitchFamily="34" charset="0"/>
              <a:buChar char="–"/>
            </a:pPr>
            <a:r>
              <a:rPr lang="ru-RU" sz="2400" dirty="0" smtClean="0">
                <a:solidFill>
                  <a:srgbClr val="CE3618"/>
                </a:solidFill>
              </a:rPr>
              <a:t>включение занятий по предметной области ОДНКНР во внеурочную деятельность </a:t>
            </a:r>
            <a:r>
              <a:rPr lang="ru-RU" sz="2400" dirty="0" smtClean="0"/>
              <a:t>в рамках реализации Программы воспитания и социализации обучающихся.</a:t>
            </a:r>
          </a:p>
          <a:p>
            <a:pPr>
              <a:spcAft>
                <a:spcPts val="600"/>
              </a:spcAft>
              <a:buFont typeface="Arial" pitchFamily="34" charset="0"/>
              <a:buChar char="–"/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37857" y="5517232"/>
            <a:ext cx="551905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500" dirty="0" smtClean="0">
                <a:solidFill>
                  <a:srgbClr val="002060"/>
                </a:solidFill>
              </a:rPr>
              <a:t>http</a:t>
            </a:r>
            <a:r>
              <a:rPr lang="en-US" sz="2500" dirty="0">
                <a:solidFill>
                  <a:srgbClr val="002060"/>
                </a:solidFill>
              </a:rPr>
              <a:t>://iea-ras.ru/index.php?go=Files</a:t>
            </a:r>
            <a:endParaRPr lang="ru-RU" sz="25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9" y="1484784"/>
            <a:ext cx="9144000" cy="26277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9661604"/>
      </p:ext>
    </p:extLst>
  </p:cSld>
  <p:clrMapOvr>
    <a:masterClrMapping/>
  </p:clrMapOvr>
</p:sld>
</file>

<file path=ppt/theme/theme1.xml><?xml version="1.0" encoding="utf-8"?>
<a:theme xmlns:a="http://schemas.openxmlformats.org/drawingml/2006/main" name="5_ипк новый">
  <a:themeElements>
    <a:clrScheme name="Другая 5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C00000"/>
      </a:hlink>
      <a:folHlink>
        <a:srgbClr val="00206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4521</TotalTime>
  <Words>890</Words>
  <Application>Microsoft Office PowerPoint</Application>
  <PresentationFormat>Экран (4:3)</PresentationFormat>
  <Paragraphs>86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5_ипк новый</vt:lpstr>
      <vt:lpstr>Слайд 1</vt:lpstr>
      <vt:lpstr>ОРКСЭ - библиотечный фонд  (книгопечатная продукция) </vt:lpstr>
      <vt:lpstr>ОРКСЭ - библиотечный фонд  (книгопечатная продукция) </vt:lpstr>
      <vt:lpstr>ОРКСЭ - библиотечный фонд  (книгопечатная продукция) </vt:lpstr>
      <vt:lpstr>ОРКСЭ - библиотечный фонд  (книгопечатная продукция) </vt:lpstr>
      <vt:lpstr>ОРКСЭ - библиотечный фонд  (книгопечатная продукция) </vt:lpstr>
      <vt:lpstr>МЕТОДИЧЕСКИЕ РЕКОМЕНДАЦИИ  ПО ВОПРОСАМ ВВЕДЕНИЯ ФГОС ООО</vt:lpstr>
      <vt:lpstr>РЕКОМЕНДУЕТСЯ РЕАЛИЗОВЫВАТЬ НОВУЮ ПРЕДМЕТНУЮ ОБЛАСТЬ ЧЕРЕЗ:</vt:lpstr>
      <vt:lpstr>Слайд 9</vt:lpstr>
      <vt:lpstr>Русская народная одежда. Историко-этнографические очерки / Отв. ред. В.А. Липинская. - М.: "Индрик", 2011. - 776 с. ISBN 978-5-91674-143-8</vt:lpstr>
      <vt:lpstr>Слайд 11</vt:lpstr>
      <vt:lpstr>Слайд 12</vt:lpstr>
      <vt:lpstr>Слайд 13</vt:lpstr>
      <vt:lpstr>Сайты для проектной, исследовательской деятельности</vt:lpstr>
      <vt:lpstr>Сайты для проектной, исследовательской деятельности</vt:lpstr>
      <vt:lpstr>СПАСИБО ЗА ВНИМАНИЕ!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Института  на второе полугодие 2013 года</dc:title>
  <dc:creator>Admin</dc:creator>
  <cp:lastModifiedBy>Боричевский</cp:lastModifiedBy>
  <cp:revision>661</cp:revision>
  <dcterms:created xsi:type="dcterms:W3CDTF">2013-10-16T01:52:50Z</dcterms:created>
  <dcterms:modified xsi:type="dcterms:W3CDTF">2018-02-02T02:53:08Z</dcterms:modified>
</cp:coreProperties>
</file>